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5057" r:id="rId1"/>
    <p:sldMasterId id="2147484464" r:id="rId2"/>
    <p:sldMasterId id="2147485049" r:id="rId3"/>
    <p:sldMasterId id="2147484112" r:id="rId4"/>
  </p:sldMasterIdLst>
  <p:notesMasterIdLst>
    <p:notesMasterId r:id="rId13"/>
  </p:notesMasterIdLst>
  <p:handoutMasterIdLst>
    <p:handoutMasterId r:id="rId14"/>
  </p:handoutMasterIdLst>
  <p:sldIdLst>
    <p:sldId id="851" r:id="rId5"/>
    <p:sldId id="964" r:id="rId6"/>
    <p:sldId id="949" r:id="rId7"/>
    <p:sldId id="929" r:id="rId8"/>
    <p:sldId id="967" r:id="rId9"/>
    <p:sldId id="965" r:id="rId10"/>
    <p:sldId id="966" r:id="rId11"/>
    <p:sldId id="969" r:id="rId12"/>
  </p:sldIdLst>
  <p:sldSz cx="12192000" cy="6858000"/>
  <p:notesSz cx="9926638" cy="6797675"/>
  <p:embeddedFontLst>
    <p:embeddedFont>
      <p:font typeface="나눔고딕" panose="020B0600000101010101" charset="-127"/>
      <p:regular r:id="rId15"/>
      <p:bold r:id="rId16"/>
    </p:embeddedFont>
    <p:embeddedFont>
      <p:font typeface="HY중고딕" panose="02030600000101010101" pitchFamily="18" charset="-127"/>
      <p:regular r:id="rId17"/>
    </p:embeddedFont>
    <p:embeddedFont>
      <p:font typeface="HY헤드라인M" panose="02030600000101010101" pitchFamily="18" charset="-127"/>
      <p:regular r:id="rId18"/>
    </p:embeddedFont>
    <p:embeddedFont>
      <p:font typeface="맑은 고딕" panose="020B0503020000020004" pitchFamily="50" charset="-127"/>
      <p:regular r:id="rId19"/>
      <p:bold r:id="rId20"/>
    </p:embeddedFont>
  </p:embeddedFontLst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189">
          <p15:clr>
            <a:srgbClr val="A4A3A4"/>
          </p15:clr>
        </p15:guide>
        <p15:guide id="4" orient="horz" pos="605">
          <p15:clr>
            <a:srgbClr val="A4A3A4"/>
          </p15:clr>
        </p15:guide>
        <p15:guide id="5" pos="7469">
          <p15:clr>
            <a:srgbClr val="A4A3A4"/>
          </p15:clr>
        </p15:guide>
        <p15:guide id="6" orient="horz" pos="4088">
          <p15:clr>
            <a:srgbClr val="A4A3A4"/>
          </p15:clr>
        </p15:guide>
        <p15:guide id="7" orient="horz" pos="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김영아" initials="김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BCA53"/>
    <a:srgbClr val="2F2F2F"/>
    <a:srgbClr val="F4B183"/>
    <a:srgbClr val="00A7A0"/>
    <a:srgbClr val="F19C16"/>
    <a:srgbClr val="F2F2F2"/>
    <a:srgbClr val="E7E6E6"/>
    <a:srgbClr val="D9D9D9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밝은 스타일 1 - 강조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83" autoAdjust="0"/>
    <p:restoredTop sz="95000" autoAdjust="0"/>
  </p:normalViewPr>
  <p:slideViewPr>
    <p:cSldViewPr snapToGrid="0">
      <p:cViewPr varScale="1">
        <p:scale>
          <a:sx n="113" d="100"/>
          <a:sy n="113" d="100"/>
        </p:scale>
        <p:origin x="462" y="108"/>
      </p:cViewPr>
      <p:guideLst>
        <p:guide orient="horz" pos="2160"/>
        <p:guide pos="3840"/>
        <p:guide pos="189"/>
        <p:guide orient="horz" pos="605"/>
        <p:guide pos="7469"/>
        <p:guide orient="horz" pos="4088"/>
        <p:guide orient="horz" pos="368"/>
      </p:guideLst>
    </p:cSldViewPr>
  </p:slideViewPr>
  <p:outlineViewPr>
    <p:cViewPr>
      <p:scale>
        <a:sx n="33" d="100"/>
        <a:sy n="33" d="100"/>
      </p:scale>
      <p:origin x="0" y="-337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3" Type="http://schemas.openxmlformats.org/officeDocument/2006/relationships/slideMaster" Target="slideMasters/slideMaster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3.fntdata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font" Target="fonts/font1.fntdata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font" Target="fonts/font5.fntdata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D0B47-5FD5-473D-B581-2967D891D6E2}" type="datetimeFigureOut">
              <a:rPr lang="ko-KR" altLang="en-US" smtClean="0"/>
              <a:t>2024-05-10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EA2413-1D4D-4C10-8547-5E16EEF826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22326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80D70D60-A916-4475-8876-B99C5F337EB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latinLnBrk="1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717D6C0-A243-446F-9CD4-16D0F44772D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latinLnBrk="1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231FBEC-50A7-4305-B78A-564A7649A34C}" type="datetimeFigureOut">
              <a:rPr lang="ko-KR" altLang="en-US"/>
              <a:pPr>
                <a:defRPr/>
              </a:pPr>
              <a:t>2024-05-10</a:t>
            </a:fld>
            <a:endParaRPr lang="ko-KR" altLang="en-US"/>
          </a:p>
        </p:txBody>
      </p:sp>
      <p:sp>
        <p:nvSpPr>
          <p:cNvPr id="4" name="슬라이드 이미지 개체 틀 3">
            <a:extLst>
              <a:ext uri="{FF2B5EF4-FFF2-40B4-BE49-F238E27FC236}">
                <a16:creationId xmlns:a16="http://schemas.microsoft.com/office/drawing/2014/main" id="{2ED3D36F-9EFB-4034-9A50-9FF07EFB101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5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슬라이드 노트 개체 틀 4">
            <a:extLst>
              <a:ext uri="{FF2B5EF4-FFF2-40B4-BE49-F238E27FC236}">
                <a16:creationId xmlns:a16="http://schemas.microsoft.com/office/drawing/2014/main" id="{D3A8A48C-4EE7-470C-8799-53354A3FE0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2665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noProof="0"/>
              <a:t>마스터 텍스트 스타일 편집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713DCBE-E5F7-40F4-8E54-A63C2447072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latinLnBrk="1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425C34F-638D-47F0-808F-78163E92FD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latinLnBrk="1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C7BD4CA-7CFE-48E7-9C65-9BA44B81032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63765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477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_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id="{86071B57-A54E-40C0-A988-EC4EACFB0072}"/>
              </a:ext>
            </a:extLst>
          </p:cNvPr>
          <p:cNvGrpSpPr/>
          <p:nvPr userDrawn="1"/>
        </p:nvGrpSpPr>
        <p:grpSpPr>
          <a:xfrm>
            <a:off x="0" y="0"/>
            <a:ext cx="12192000" cy="584200"/>
            <a:chOff x="284" y="1166478"/>
            <a:chExt cx="12192000" cy="3156231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FCAF8F48-7D6A-46F2-B642-6C0BE761F15D}"/>
                </a:ext>
              </a:extLst>
            </p:cNvPr>
            <p:cNvSpPr/>
            <p:nvPr/>
          </p:nvSpPr>
          <p:spPr>
            <a:xfrm>
              <a:off x="284" y="1166478"/>
              <a:ext cx="12192000" cy="3004825"/>
            </a:xfrm>
            <a:custGeom>
              <a:avLst/>
              <a:gdLst>
                <a:gd name="connsiteX0" fmla="*/ 0 w 12192000"/>
                <a:gd name="connsiteY0" fmla="*/ 0 h 3004825"/>
                <a:gd name="connsiteX1" fmla="*/ 12192000 w 12192000"/>
                <a:gd name="connsiteY1" fmla="*/ 0 h 3004825"/>
                <a:gd name="connsiteX2" fmla="*/ 12192000 w 12192000"/>
                <a:gd name="connsiteY2" fmla="*/ 670966 h 3004825"/>
                <a:gd name="connsiteX3" fmla="*/ 12178189 w 12192000"/>
                <a:gd name="connsiteY3" fmla="*/ 689362 h 3004825"/>
                <a:gd name="connsiteX4" fmla="*/ 11521440 w 12192000"/>
                <a:gd name="connsiteY4" fmla="*/ 1082231 h 3004825"/>
                <a:gd name="connsiteX5" fmla="*/ 10485120 w 12192000"/>
                <a:gd name="connsiteY5" fmla="*/ 1512037 h 3004825"/>
                <a:gd name="connsiteX6" fmla="*/ 9286240 w 12192000"/>
                <a:gd name="connsiteY6" fmla="*/ 1759175 h 3004825"/>
                <a:gd name="connsiteX7" fmla="*/ 8158480 w 12192000"/>
                <a:gd name="connsiteY7" fmla="*/ 1984823 h 3004825"/>
                <a:gd name="connsiteX8" fmla="*/ 7355840 w 12192000"/>
                <a:gd name="connsiteY8" fmla="*/ 2264197 h 3004825"/>
                <a:gd name="connsiteX9" fmla="*/ 5872481 w 12192000"/>
                <a:gd name="connsiteY9" fmla="*/ 2844435 h 3004825"/>
                <a:gd name="connsiteX10" fmla="*/ 4053840 w 12192000"/>
                <a:gd name="connsiteY10" fmla="*/ 2994867 h 3004825"/>
                <a:gd name="connsiteX11" fmla="*/ 2885440 w 12192000"/>
                <a:gd name="connsiteY11" fmla="*/ 2973377 h 3004825"/>
                <a:gd name="connsiteX12" fmla="*/ 1818640 w 12192000"/>
                <a:gd name="connsiteY12" fmla="*/ 2833690 h 3004825"/>
                <a:gd name="connsiteX13" fmla="*/ 782320 w 12192000"/>
                <a:gd name="connsiteY13" fmla="*/ 2618787 h 3004825"/>
                <a:gd name="connsiteX14" fmla="*/ 10160 w 12192000"/>
                <a:gd name="connsiteY14" fmla="*/ 2403884 h 3004825"/>
                <a:gd name="connsiteX15" fmla="*/ 0 w 12192000"/>
                <a:gd name="connsiteY15" fmla="*/ 2400364 h 3004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192000" h="3004825">
                  <a:moveTo>
                    <a:pt x="0" y="0"/>
                  </a:moveTo>
                  <a:lnTo>
                    <a:pt x="12192000" y="0"/>
                  </a:lnTo>
                  <a:lnTo>
                    <a:pt x="12192000" y="670966"/>
                  </a:lnTo>
                  <a:lnTo>
                    <a:pt x="12178189" y="689362"/>
                  </a:lnTo>
                  <a:cubicBezTo>
                    <a:pt x="12003087" y="881768"/>
                    <a:pt x="11751310" y="949260"/>
                    <a:pt x="11521440" y="1082231"/>
                  </a:cubicBezTo>
                  <a:cubicBezTo>
                    <a:pt x="11214947" y="1259526"/>
                    <a:pt x="10857653" y="1399213"/>
                    <a:pt x="10485120" y="1512037"/>
                  </a:cubicBezTo>
                  <a:cubicBezTo>
                    <a:pt x="10112587" y="1624861"/>
                    <a:pt x="9674013" y="1680377"/>
                    <a:pt x="9286240" y="1759175"/>
                  </a:cubicBezTo>
                  <a:cubicBezTo>
                    <a:pt x="9286240" y="1759175"/>
                    <a:pt x="8480213" y="1900653"/>
                    <a:pt x="8158480" y="1984823"/>
                  </a:cubicBezTo>
                  <a:cubicBezTo>
                    <a:pt x="7836747" y="2068994"/>
                    <a:pt x="7736840" y="2120928"/>
                    <a:pt x="7355840" y="2264197"/>
                  </a:cubicBezTo>
                  <a:cubicBezTo>
                    <a:pt x="6974840" y="2407466"/>
                    <a:pt x="6422813" y="2722656"/>
                    <a:pt x="5872481" y="2844435"/>
                  </a:cubicBezTo>
                  <a:cubicBezTo>
                    <a:pt x="5322147" y="2966213"/>
                    <a:pt x="4551682" y="2973377"/>
                    <a:pt x="4053840" y="2994867"/>
                  </a:cubicBezTo>
                  <a:cubicBezTo>
                    <a:pt x="3556000" y="3016357"/>
                    <a:pt x="3257973" y="3000239"/>
                    <a:pt x="2885440" y="2973377"/>
                  </a:cubicBezTo>
                  <a:cubicBezTo>
                    <a:pt x="2512907" y="2946514"/>
                    <a:pt x="2169160" y="2892788"/>
                    <a:pt x="1818640" y="2833690"/>
                  </a:cubicBezTo>
                  <a:cubicBezTo>
                    <a:pt x="1468120" y="2774591"/>
                    <a:pt x="1083733" y="2690421"/>
                    <a:pt x="782320" y="2618787"/>
                  </a:cubicBezTo>
                  <a:cubicBezTo>
                    <a:pt x="480907" y="2547153"/>
                    <a:pt x="154093" y="2484473"/>
                    <a:pt x="10160" y="2403884"/>
                  </a:cubicBezTo>
                  <a:lnTo>
                    <a:pt x="0" y="2400364"/>
                  </a:lnTo>
                  <a:close/>
                </a:path>
              </a:pathLst>
            </a:custGeom>
            <a:solidFill>
              <a:srgbClr val="4376AA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자유형: 도형 4">
              <a:extLst>
                <a:ext uri="{FF2B5EF4-FFF2-40B4-BE49-F238E27FC236}">
                  <a16:creationId xmlns:a16="http://schemas.microsoft.com/office/drawing/2014/main" id="{6893FFA0-499A-4FC8-B669-EE2334E110F7}"/>
                </a:ext>
              </a:extLst>
            </p:cNvPr>
            <p:cNvSpPr/>
            <p:nvPr/>
          </p:nvSpPr>
          <p:spPr>
            <a:xfrm>
              <a:off x="284" y="1166478"/>
              <a:ext cx="12192000" cy="2816717"/>
            </a:xfrm>
            <a:custGeom>
              <a:avLst/>
              <a:gdLst>
                <a:gd name="connsiteX0" fmla="*/ 0 w 12192000"/>
                <a:gd name="connsiteY0" fmla="*/ 0 h 2816717"/>
                <a:gd name="connsiteX1" fmla="*/ 12192000 w 12192000"/>
                <a:gd name="connsiteY1" fmla="*/ 0 h 2816717"/>
                <a:gd name="connsiteX2" fmla="*/ 12192000 w 12192000"/>
                <a:gd name="connsiteY2" fmla="*/ 382212 h 2816717"/>
                <a:gd name="connsiteX3" fmla="*/ 12154244 w 12192000"/>
                <a:gd name="connsiteY3" fmla="*/ 426562 h 2816717"/>
                <a:gd name="connsiteX4" fmla="*/ 10724545 w 12192000"/>
                <a:gd name="connsiteY4" fmla="*/ 990416 h 2816717"/>
                <a:gd name="connsiteX5" fmla="*/ 8603233 w 12192000"/>
                <a:gd name="connsiteY5" fmla="*/ 2280736 h 2816717"/>
                <a:gd name="connsiteX6" fmla="*/ 6420435 w 12192000"/>
                <a:gd name="connsiteY6" fmla="*/ 2809056 h 2816717"/>
                <a:gd name="connsiteX7" fmla="*/ 4545074 w 12192000"/>
                <a:gd name="connsiteY7" fmla="*/ 2575376 h 2816717"/>
                <a:gd name="connsiteX8" fmla="*/ 3817473 w 12192000"/>
                <a:gd name="connsiteY8" fmla="*/ 2311216 h 2816717"/>
                <a:gd name="connsiteX9" fmla="*/ 2679959 w 12192000"/>
                <a:gd name="connsiteY9" fmla="*/ 1894656 h 2816717"/>
                <a:gd name="connsiteX10" fmla="*/ 1521948 w 12192000"/>
                <a:gd name="connsiteY10" fmla="*/ 1620336 h 2816717"/>
                <a:gd name="connsiteX11" fmla="*/ 661126 w 12192000"/>
                <a:gd name="connsiteY11" fmla="*/ 1650816 h 2816717"/>
                <a:gd name="connsiteX12" fmla="*/ 17432 w 12192000"/>
                <a:gd name="connsiteY12" fmla="*/ 1842268 h 2816717"/>
                <a:gd name="connsiteX13" fmla="*/ 0 w 12192000"/>
                <a:gd name="connsiteY13" fmla="*/ 1848939 h 28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192000" h="2816717">
                  <a:moveTo>
                    <a:pt x="0" y="0"/>
                  </a:moveTo>
                  <a:lnTo>
                    <a:pt x="12192000" y="0"/>
                  </a:lnTo>
                  <a:lnTo>
                    <a:pt x="12192000" y="382212"/>
                  </a:lnTo>
                  <a:lnTo>
                    <a:pt x="12154244" y="426562"/>
                  </a:lnTo>
                  <a:cubicBezTo>
                    <a:pt x="11854813" y="732646"/>
                    <a:pt x="11288178" y="690379"/>
                    <a:pt x="10724545" y="990416"/>
                  </a:cubicBezTo>
                  <a:cubicBezTo>
                    <a:pt x="10123336" y="1310456"/>
                    <a:pt x="9320585" y="1977629"/>
                    <a:pt x="8603233" y="2280736"/>
                  </a:cubicBezTo>
                  <a:cubicBezTo>
                    <a:pt x="7885882" y="2583843"/>
                    <a:pt x="7096795" y="2759949"/>
                    <a:pt x="6420435" y="2809056"/>
                  </a:cubicBezTo>
                  <a:cubicBezTo>
                    <a:pt x="5744076" y="2858163"/>
                    <a:pt x="4978900" y="2658349"/>
                    <a:pt x="4545074" y="2575376"/>
                  </a:cubicBezTo>
                  <a:cubicBezTo>
                    <a:pt x="4111246" y="2492403"/>
                    <a:pt x="4128326" y="2424669"/>
                    <a:pt x="3817473" y="2311216"/>
                  </a:cubicBezTo>
                  <a:cubicBezTo>
                    <a:pt x="3817473" y="2311216"/>
                    <a:pt x="3062547" y="2009803"/>
                    <a:pt x="2679959" y="1894656"/>
                  </a:cubicBezTo>
                  <a:cubicBezTo>
                    <a:pt x="2297371" y="1779509"/>
                    <a:pt x="1858421" y="1660976"/>
                    <a:pt x="1521948" y="1620336"/>
                  </a:cubicBezTo>
                  <a:cubicBezTo>
                    <a:pt x="1185476" y="1579696"/>
                    <a:pt x="934403" y="1605096"/>
                    <a:pt x="661126" y="1650816"/>
                  </a:cubicBezTo>
                  <a:cubicBezTo>
                    <a:pt x="456169" y="1685106"/>
                    <a:pt x="189724" y="1777498"/>
                    <a:pt x="17432" y="1842268"/>
                  </a:cubicBezTo>
                  <a:lnTo>
                    <a:pt x="0" y="1848939"/>
                  </a:lnTo>
                  <a:close/>
                </a:path>
              </a:pathLst>
            </a:custGeom>
            <a:solidFill>
              <a:srgbClr val="5E5AA2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자유형: 도형 5">
              <a:extLst>
                <a:ext uri="{FF2B5EF4-FFF2-40B4-BE49-F238E27FC236}">
                  <a16:creationId xmlns:a16="http://schemas.microsoft.com/office/drawing/2014/main" id="{9777CABF-3ED5-44A9-879E-B468A2CF4820}"/>
                </a:ext>
              </a:extLst>
            </p:cNvPr>
            <p:cNvSpPr/>
            <p:nvPr/>
          </p:nvSpPr>
          <p:spPr>
            <a:xfrm>
              <a:off x="284" y="1166478"/>
              <a:ext cx="12192000" cy="2508654"/>
            </a:xfrm>
            <a:custGeom>
              <a:avLst/>
              <a:gdLst>
                <a:gd name="connsiteX0" fmla="*/ 0 w 12192000"/>
                <a:gd name="connsiteY0" fmla="*/ 0 h 2508654"/>
                <a:gd name="connsiteX1" fmla="*/ 12192000 w 12192000"/>
                <a:gd name="connsiteY1" fmla="*/ 0 h 2508654"/>
                <a:gd name="connsiteX2" fmla="*/ 12192000 w 12192000"/>
                <a:gd name="connsiteY2" fmla="*/ 1119810 h 2508654"/>
                <a:gd name="connsiteX3" fmla="*/ 12095005 w 12192000"/>
                <a:gd name="connsiteY3" fmla="*/ 1175597 h 2508654"/>
                <a:gd name="connsiteX4" fmla="*/ 10769601 w 12192000"/>
                <a:gd name="connsiteY4" fmla="*/ 1640655 h 2508654"/>
                <a:gd name="connsiteX5" fmla="*/ 9753601 w 12192000"/>
                <a:gd name="connsiteY5" fmla="*/ 1854015 h 2508654"/>
                <a:gd name="connsiteX6" fmla="*/ 8717281 w 12192000"/>
                <a:gd name="connsiteY6" fmla="*/ 1793055 h 2508654"/>
                <a:gd name="connsiteX7" fmla="*/ 7670801 w 12192000"/>
                <a:gd name="connsiteY7" fmla="*/ 1681295 h 2508654"/>
                <a:gd name="connsiteX8" fmla="*/ 6878321 w 12192000"/>
                <a:gd name="connsiteY8" fmla="*/ 1559375 h 2508654"/>
                <a:gd name="connsiteX9" fmla="*/ 5984242 w 12192000"/>
                <a:gd name="connsiteY9" fmla="*/ 1610175 h 2508654"/>
                <a:gd name="connsiteX10" fmla="*/ 5039362 w 12192000"/>
                <a:gd name="connsiteY10" fmla="*/ 1874335 h 2508654"/>
                <a:gd name="connsiteX11" fmla="*/ 4318003 w 12192000"/>
                <a:gd name="connsiteY11" fmla="*/ 2036895 h 2508654"/>
                <a:gd name="connsiteX12" fmla="*/ 2651761 w 12192000"/>
                <a:gd name="connsiteY12" fmla="*/ 2199455 h 2508654"/>
                <a:gd name="connsiteX13" fmla="*/ 1148081 w 12192000"/>
                <a:gd name="connsiteY13" fmla="*/ 2077535 h 2508654"/>
                <a:gd name="connsiteX14" fmla="*/ 77739 w 12192000"/>
                <a:gd name="connsiteY14" fmla="*/ 2486614 h 2508654"/>
                <a:gd name="connsiteX15" fmla="*/ 0 w 12192000"/>
                <a:gd name="connsiteY15" fmla="*/ 2508654 h 2508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192000" h="2508654">
                  <a:moveTo>
                    <a:pt x="0" y="0"/>
                  </a:moveTo>
                  <a:lnTo>
                    <a:pt x="12192000" y="0"/>
                  </a:lnTo>
                  <a:lnTo>
                    <a:pt x="12192000" y="1119810"/>
                  </a:lnTo>
                  <a:lnTo>
                    <a:pt x="12095005" y="1175597"/>
                  </a:lnTo>
                  <a:cubicBezTo>
                    <a:pt x="11677968" y="1386338"/>
                    <a:pt x="11106151" y="1526355"/>
                    <a:pt x="10769601" y="1640655"/>
                  </a:cubicBezTo>
                  <a:cubicBezTo>
                    <a:pt x="10320868" y="1793055"/>
                    <a:pt x="10095654" y="1828615"/>
                    <a:pt x="9753601" y="1854015"/>
                  </a:cubicBezTo>
                  <a:cubicBezTo>
                    <a:pt x="9411548" y="1879415"/>
                    <a:pt x="9064414" y="1821842"/>
                    <a:pt x="8717281" y="1793055"/>
                  </a:cubicBezTo>
                  <a:cubicBezTo>
                    <a:pt x="8370148" y="1764268"/>
                    <a:pt x="7977294" y="1720242"/>
                    <a:pt x="7670801" y="1681295"/>
                  </a:cubicBezTo>
                  <a:cubicBezTo>
                    <a:pt x="7364308" y="1642348"/>
                    <a:pt x="7159414" y="1571228"/>
                    <a:pt x="6878321" y="1559375"/>
                  </a:cubicBezTo>
                  <a:cubicBezTo>
                    <a:pt x="6597228" y="1547522"/>
                    <a:pt x="6290734" y="1557682"/>
                    <a:pt x="5984242" y="1610175"/>
                  </a:cubicBezTo>
                  <a:cubicBezTo>
                    <a:pt x="5677749" y="1662668"/>
                    <a:pt x="5317069" y="1803215"/>
                    <a:pt x="5039362" y="1874335"/>
                  </a:cubicBezTo>
                  <a:cubicBezTo>
                    <a:pt x="4761655" y="1945455"/>
                    <a:pt x="4715935" y="1982708"/>
                    <a:pt x="4318003" y="2036895"/>
                  </a:cubicBezTo>
                  <a:cubicBezTo>
                    <a:pt x="3920068" y="2091082"/>
                    <a:pt x="3180081" y="2192682"/>
                    <a:pt x="2651761" y="2199455"/>
                  </a:cubicBezTo>
                  <a:cubicBezTo>
                    <a:pt x="2123441" y="2206228"/>
                    <a:pt x="1593428" y="2025042"/>
                    <a:pt x="1148081" y="2077535"/>
                  </a:cubicBezTo>
                  <a:cubicBezTo>
                    <a:pt x="758403" y="2123466"/>
                    <a:pt x="332423" y="2393685"/>
                    <a:pt x="77739" y="2486614"/>
                  </a:cubicBezTo>
                  <a:lnTo>
                    <a:pt x="0" y="2508654"/>
                  </a:lnTo>
                  <a:close/>
                </a:path>
              </a:pathLst>
            </a:custGeom>
            <a:solidFill>
              <a:srgbClr val="DF361F">
                <a:alpha val="3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자유형: 도형 6">
              <a:extLst>
                <a:ext uri="{FF2B5EF4-FFF2-40B4-BE49-F238E27FC236}">
                  <a16:creationId xmlns:a16="http://schemas.microsoft.com/office/drawing/2014/main" id="{4009220E-0A3D-4F98-876E-533DF1DBF728}"/>
                </a:ext>
              </a:extLst>
            </p:cNvPr>
            <p:cNvSpPr/>
            <p:nvPr/>
          </p:nvSpPr>
          <p:spPr>
            <a:xfrm flipH="1">
              <a:off x="284" y="1166478"/>
              <a:ext cx="12192000" cy="2816717"/>
            </a:xfrm>
            <a:custGeom>
              <a:avLst/>
              <a:gdLst>
                <a:gd name="connsiteX0" fmla="*/ 12192000 w 12192000"/>
                <a:gd name="connsiteY0" fmla="*/ 0 h 2816717"/>
                <a:gd name="connsiteX1" fmla="*/ 0 w 12192000"/>
                <a:gd name="connsiteY1" fmla="*/ 0 h 2816717"/>
                <a:gd name="connsiteX2" fmla="*/ 0 w 12192000"/>
                <a:gd name="connsiteY2" fmla="*/ 2291055 h 2816717"/>
                <a:gd name="connsiteX3" fmla="*/ 1 w 12192000"/>
                <a:gd name="connsiteY3" fmla="*/ 2291056 h 2816717"/>
                <a:gd name="connsiteX4" fmla="*/ 2651761 w 12192000"/>
                <a:gd name="connsiteY4" fmla="*/ 2806841 h 2816717"/>
                <a:gd name="connsiteX5" fmla="*/ 4318003 w 12192000"/>
                <a:gd name="connsiteY5" fmla="*/ 2614921 h 2816717"/>
                <a:gd name="connsiteX6" fmla="*/ 5039362 w 12192000"/>
                <a:gd name="connsiteY6" fmla="*/ 2423001 h 2816717"/>
                <a:gd name="connsiteX7" fmla="*/ 5984242 w 12192000"/>
                <a:gd name="connsiteY7" fmla="*/ 2111131 h 2816717"/>
                <a:gd name="connsiteX8" fmla="*/ 6878321 w 12192000"/>
                <a:gd name="connsiteY8" fmla="*/ 2051156 h 2816717"/>
                <a:gd name="connsiteX9" fmla="*/ 7670801 w 12192000"/>
                <a:gd name="connsiteY9" fmla="*/ 2195096 h 2816717"/>
                <a:gd name="connsiteX10" fmla="*/ 8717281 w 12192000"/>
                <a:gd name="connsiteY10" fmla="*/ 2327041 h 2816717"/>
                <a:gd name="connsiteX11" fmla="*/ 9753601 w 12192000"/>
                <a:gd name="connsiteY11" fmla="*/ 2399011 h 2816717"/>
                <a:gd name="connsiteX12" fmla="*/ 10769601 w 12192000"/>
                <a:gd name="connsiteY12" fmla="*/ 2147116 h 2816717"/>
                <a:gd name="connsiteX13" fmla="*/ 12095005 w 12192000"/>
                <a:gd name="connsiteY13" fmla="*/ 1598064 h 2816717"/>
                <a:gd name="connsiteX14" fmla="*/ 12192000 w 12192000"/>
                <a:gd name="connsiteY14" fmla="*/ 1532201 h 28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192000" h="2816717">
                  <a:moveTo>
                    <a:pt x="12192000" y="0"/>
                  </a:moveTo>
                  <a:lnTo>
                    <a:pt x="0" y="0"/>
                  </a:lnTo>
                  <a:lnTo>
                    <a:pt x="0" y="2291055"/>
                  </a:lnTo>
                  <a:lnTo>
                    <a:pt x="1" y="2291056"/>
                  </a:lnTo>
                  <a:cubicBezTo>
                    <a:pt x="1471508" y="2660903"/>
                    <a:pt x="1932094" y="2752864"/>
                    <a:pt x="2651761" y="2806841"/>
                  </a:cubicBezTo>
                  <a:cubicBezTo>
                    <a:pt x="3371428" y="2860819"/>
                    <a:pt x="3920068" y="2678895"/>
                    <a:pt x="4318003" y="2614921"/>
                  </a:cubicBezTo>
                  <a:cubicBezTo>
                    <a:pt x="4715934" y="2550948"/>
                    <a:pt x="4761655" y="2506966"/>
                    <a:pt x="5039362" y="2423001"/>
                  </a:cubicBezTo>
                  <a:cubicBezTo>
                    <a:pt x="5317069" y="2339036"/>
                    <a:pt x="5677748" y="2173105"/>
                    <a:pt x="5984242" y="2111131"/>
                  </a:cubicBezTo>
                  <a:cubicBezTo>
                    <a:pt x="6290734" y="2049157"/>
                    <a:pt x="6597228" y="2037162"/>
                    <a:pt x="6878321" y="2051156"/>
                  </a:cubicBezTo>
                  <a:cubicBezTo>
                    <a:pt x="7159414" y="2065150"/>
                    <a:pt x="7364308" y="2149115"/>
                    <a:pt x="7670801" y="2195096"/>
                  </a:cubicBezTo>
                  <a:cubicBezTo>
                    <a:pt x="7977294" y="2241077"/>
                    <a:pt x="8370148" y="2293055"/>
                    <a:pt x="8717281" y="2327041"/>
                  </a:cubicBezTo>
                  <a:cubicBezTo>
                    <a:pt x="9064414" y="2361027"/>
                    <a:pt x="9411548" y="2428999"/>
                    <a:pt x="9753601" y="2399011"/>
                  </a:cubicBezTo>
                  <a:cubicBezTo>
                    <a:pt x="10095654" y="2369024"/>
                    <a:pt x="10320868" y="2327041"/>
                    <a:pt x="10769601" y="2147116"/>
                  </a:cubicBezTo>
                  <a:cubicBezTo>
                    <a:pt x="11106151" y="2012172"/>
                    <a:pt x="11677968" y="1846867"/>
                    <a:pt x="12095005" y="1598064"/>
                  </a:cubicBezTo>
                  <a:lnTo>
                    <a:pt x="12192000" y="1532201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자유형: 도형 7">
              <a:extLst>
                <a:ext uri="{FF2B5EF4-FFF2-40B4-BE49-F238E27FC236}">
                  <a16:creationId xmlns:a16="http://schemas.microsoft.com/office/drawing/2014/main" id="{3E9DAB8D-CC8A-4A83-9225-E9C7025867E7}"/>
                </a:ext>
              </a:extLst>
            </p:cNvPr>
            <p:cNvSpPr/>
            <p:nvPr/>
          </p:nvSpPr>
          <p:spPr>
            <a:xfrm>
              <a:off x="284" y="1166478"/>
              <a:ext cx="12173622" cy="3156231"/>
            </a:xfrm>
            <a:custGeom>
              <a:avLst/>
              <a:gdLst>
                <a:gd name="connsiteX0" fmla="*/ 0 w 12173622"/>
                <a:gd name="connsiteY0" fmla="*/ 0 h 3156231"/>
                <a:gd name="connsiteX1" fmla="*/ 12173622 w 12173622"/>
                <a:gd name="connsiteY1" fmla="*/ 0 h 3156231"/>
                <a:gd name="connsiteX2" fmla="*/ 12117550 w 12173622"/>
                <a:gd name="connsiteY2" fmla="*/ 39561 h 3156231"/>
                <a:gd name="connsiteX3" fmla="*/ 11728580 w 12173622"/>
                <a:gd name="connsiteY3" fmla="*/ 264079 h 3156231"/>
                <a:gd name="connsiteX4" fmla="*/ 10580914 w 12173622"/>
                <a:gd name="connsiteY4" fmla="*/ 730609 h 3156231"/>
                <a:gd name="connsiteX5" fmla="*/ 9451910 w 12173622"/>
                <a:gd name="connsiteY5" fmla="*/ 1439736 h 3156231"/>
                <a:gd name="connsiteX6" fmla="*/ 8220269 w 12173622"/>
                <a:gd name="connsiteY6" fmla="*/ 2158193 h 3156231"/>
                <a:gd name="connsiteX7" fmla="*/ 6904653 w 12173622"/>
                <a:gd name="connsiteY7" fmla="*/ 2484764 h 3156231"/>
                <a:gd name="connsiteX8" fmla="*/ 5551714 w 12173622"/>
                <a:gd name="connsiteY8" fmla="*/ 2466103 h 3156231"/>
                <a:gd name="connsiteX9" fmla="*/ 4572002 w 12173622"/>
                <a:gd name="connsiteY9" fmla="*/ 2540748 h 3156231"/>
                <a:gd name="connsiteX10" fmla="*/ 3526971 w 12173622"/>
                <a:gd name="connsiteY10" fmla="*/ 2811336 h 3156231"/>
                <a:gd name="connsiteX11" fmla="*/ 2188132 w 12173622"/>
                <a:gd name="connsiteY11" fmla="*/ 3147238 h 3156231"/>
                <a:gd name="connsiteX12" fmla="*/ 951722 w 12173622"/>
                <a:gd name="connsiteY12" fmla="*/ 3063262 h 3156231"/>
                <a:gd name="connsiteX13" fmla="*/ 71291 w 12173622"/>
                <a:gd name="connsiteY13" fmla="*/ 2803463 h 3156231"/>
                <a:gd name="connsiteX14" fmla="*/ 0 w 12173622"/>
                <a:gd name="connsiteY14" fmla="*/ 2774223 h 31562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173622" h="3156231">
                  <a:moveTo>
                    <a:pt x="0" y="0"/>
                  </a:moveTo>
                  <a:lnTo>
                    <a:pt x="12173622" y="0"/>
                  </a:lnTo>
                  <a:lnTo>
                    <a:pt x="12117550" y="39561"/>
                  </a:lnTo>
                  <a:cubicBezTo>
                    <a:pt x="12007332" y="113234"/>
                    <a:pt x="11880980" y="188657"/>
                    <a:pt x="11728580" y="264079"/>
                  </a:cubicBezTo>
                  <a:cubicBezTo>
                    <a:pt x="11423780" y="414924"/>
                    <a:pt x="10960359" y="534666"/>
                    <a:pt x="10580914" y="730609"/>
                  </a:cubicBezTo>
                  <a:cubicBezTo>
                    <a:pt x="10201469" y="926552"/>
                    <a:pt x="9845351" y="1201805"/>
                    <a:pt x="9451910" y="1439736"/>
                  </a:cubicBezTo>
                  <a:cubicBezTo>
                    <a:pt x="9058469" y="1677667"/>
                    <a:pt x="8644812" y="1984022"/>
                    <a:pt x="8220269" y="2158193"/>
                  </a:cubicBezTo>
                  <a:cubicBezTo>
                    <a:pt x="7795726" y="2332364"/>
                    <a:pt x="7349412" y="2433446"/>
                    <a:pt x="6904653" y="2484764"/>
                  </a:cubicBezTo>
                  <a:cubicBezTo>
                    <a:pt x="6459894" y="2536082"/>
                    <a:pt x="5940491" y="2456772"/>
                    <a:pt x="5551714" y="2466103"/>
                  </a:cubicBezTo>
                  <a:cubicBezTo>
                    <a:pt x="5162939" y="2475434"/>
                    <a:pt x="4909459" y="2483209"/>
                    <a:pt x="4572002" y="2540748"/>
                  </a:cubicBezTo>
                  <a:cubicBezTo>
                    <a:pt x="4234543" y="2598287"/>
                    <a:pt x="3924283" y="2710254"/>
                    <a:pt x="3526971" y="2811336"/>
                  </a:cubicBezTo>
                  <a:cubicBezTo>
                    <a:pt x="3129660" y="2912418"/>
                    <a:pt x="2718940" y="3115410"/>
                    <a:pt x="2188132" y="3147238"/>
                  </a:cubicBezTo>
                  <a:cubicBezTo>
                    <a:pt x="1657324" y="3179066"/>
                    <a:pt x="1351942" y="3120558"/>
                    <a:pt x="951722" y="3063262"/>
                  </a:cubicBezTo>
                  <a:cubicBezTo>
                    <a:pt x="724289" y="3000281"/>
                    <a:pt x="382263" y="2921554"/>
                    <a:pt x="71291" y="2803463"/>
                  </a:cubicBezTo>
                  <a:lnTo>
                    <a:pt x="0" y="2774223"/>
                  </a:lnTo>
                  <a:close/>
                </a:path>
              </a:pathLst>
            </a:custGeom>
            <a:solidFill>
              <a:srgbClr val="00A7A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" name="그룹 8">
            <a:extLst>
              <a:ext uri="{FF2B5EF4-FFF2-40B4-BE49-F238E27FC236}">
                <a16:creationId xmlns:a16="http://schemas.microsoft.com/office/drawing/2014/main" id="{B1518645-41A6-4672-8F69-1D9A9BDA517F}"/>
              </a:ext>
            </a:extLst>
          </p:cNvPr>
          <p:cNvGrpSpPr/>
          <p:nvPr userDrawn="1"/>
        </p:nvGrpSpPr>
        <p:grpSpPr>
          <a:xfrm>
            <a:off x="5633932" y="6489700"/>
            <a:ext cx="930141" cy="601020"/>
            <a:chOff x="5633932" y="6489700"/>
            <a:chExt cx="930141" cy="601020"/>
          </a:xfrm>
        </p:grpSpPr>
        <p:sp>
          <p:nvSpPr>
            <p:cNvPr id="10" name="자유형: 도형 9">
              <a:extLst>
                <a:ext uri="{FF2B5EF4-FFF2-40B4-BE49-F238E27FC236}">
                  <a16:creationId xmlns:a16="http://schemas.microsoft.com/office/drawing/2014/main" id="{31AA553B-15B4-4870-B1F7-695D76E7E310}"/>
                </a:ext>
              </a:extLst>
            </p:cNvPr>
            <p:cNvSpPr/>
            <p:nvPr/>
          </p:nvSpPr>
          <p:spPr>
            <a:xfrm rot="20712119">
              <a:off x="5743153" y="6552255"/>
              <a:ext cx="792738" cy="413847"/>
            </a:xfrm>
            <a:custGeom>
              <a:avLst/>
              <a:gdLst>
                <a:gd name="connsiteX0" fmla="*/ 451474 w 792738"/>
                <a:gd name="connsiteY0" fmla="*/ 8615 h 413847"/>
                <a:gd name="connsiteX1" fmla="*/ 785066 w 792738"/>
                <a:gd name="connsiteY1" fmla="*/ 338573 h 413847"/>
                <a:gd name="connsiteX2" fmla="*/ 792738 w 792738"/>
                <a:gd name="connsiteY2" fmla="*/ 413847 h 413847"/>
                <a:gd name="connsiteX3" fmla="*/ 0 w 792738"/>
                <a:gd name="connsiteY3" fmla="*/ 204426 h 413847"/>
                <a:gd name="connsiteX4" fmla="*/ 9590 w 792738"/>
                <a:gd name="connsiteY4" fmla="*/ 186950 h 413847"/>
                <a:gd name="connsiteX5" fmla="*/ 365075 w 792738"/>
                <a:gd name="connsiteY5" fmla="*/ 0 h 413847"/>
                <a:gd name="connsiteX6" fmla="*/ 451474 w 792738"/>
                <a:gd name="connsiteY6" fmla="*/ 8615 h 413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92738" h="413847">
                  <a:moveTo>
                    <a:pt x="451474" y="8615"/>
                  </a:moveTo>
                  <a:cubicBezTo>
                    <a:pt x="618918" y="42505"/>
                    <a:pt x="750802" y="172953"/>
                    <a:pt x="785066" y="338573"/>
                  </a:cubicBezTo>
                  <a:lnTo>
                    <a:pt x="792738" y="413847"/>
                  </a:lnTo>
                  <a:lnTo>
                    <a:pt x="0" y="204426"/>
                  </a:lnTo>
                  <a:lnTo>
                    <a:pt x="9590" y="186950"/>
                  </a:lnTo>
                  <a:cubicBezTo>
                    <a:pt x="86630" y="74158"/>
                    <a:pt x="217097" y="0"/>
                    <a:pt x="365075" y="0"/>
                  </a:cubicBezTo>
                  <a:cubicBezTo>
                    <a:pt x="394671" y="0"/>
                    <a:pt x="423566" y="2966"/>
                    <a:pt x="451474" y="8615"/>
                  </a:cubicBezTo>
                  <a:close/>
                </a:path>
              </a:pathLst>
            </a:custGeom>
            <a:solidFill>
              <a:srgbClr val="1E6EC7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CB3A9DE7-CEA4-46D6-A638-AD106F958C3C}"/>
                </a:ext>
              </a:extLst>
            </p:cNvPr>
            <p:cNvSpPr/>
            <p:nvPr/>
          </p:nvSpPr>
          <p:spPr>
            <a:xfrm rot="19754561">
              <a:off x="5714970" y="6555028"/>
              <a:ext cx="849103" cy="535692"/>
            </a:xfrm>
            <a:custGeom>
              <a:avLst/>
              <a:gdLst>
                <a:gd name="connsiteX0" fmla="*/ 684539 w 849103"/>
                <a:gd name="connsiteY0" fmla="*/ 113405 h 535692"/>
                <a:gd name="connsiteX1" fmla="*/ 849103 w 849103"/>
                <a:gd name="connsiteY1" fmla="*/ 387189 h 535692"/>
                <a:gd name="connsiteX2" fmla="*/ 837688 w 849103"/>
                <a:gd name="connsiteY2" fmla="*/ 465221 h 535692"/>
                <a:gd name="connsiteX3" fmla="*/ 805945 w 849103"/>
                <a:gd name="connsiteY3" fmla="*/ 535692 h 535692"/>
                <a:gd name="connsiteX4" fmla="*/ 0 w 849103"/>
                <a:gd name="connsiteY4" fmla="*/ 56066 h 535692"/>
                <a:gd name="connsiteX5" fmla="*/ 68544 w 849103"/>
                <a:gd name="connsiteY5" fmla="*/ 30427 h 535692"/>
                <a:gd name="connsiteX6" fmla="*/ 287245 w 849103"/>
                <a:gd name="connsiteY6" fmla="*/ 0 h 535692"/>
                <a:gd name="connsiteX7" fmla="*/ 684539 w 849103"/>
                <a:gd name="connsiteY7" fmla="*/ 113405 h 535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49103" h="535692">
                  <a:moveTo>
                    <a:pt x="684539" y="113405"/>
                  </a:moveTo>
                  <a:cubicBezTo>
                    <a:pt x="786215" y="183472"/>
                    <a:pt x="849103" y="280270"/>
                    <a:pt x="849103" y="387189"/>
                  </a:cubicBezTo>
                  <a:cubicBezTo>
                    <a:pt x="849103" y="413919"/>
                    <a:pt x="845173" y="440016"/>
                    <a:pt x="837688" y="465221"/>
                  </a:cubicBezTo>
                  <a:lnTo>
                    <a:pt x="805945" y="535692"/>
                  </a:lnTo>
                  <a:lnTo>
                    <a:pt x="0" y="56066"/>
                  </a:lnTo>
                  <a:lnTo>
                    <a:pt x="68544" y="30427"/>
                  </a:lnTo>
                  <a:cubicBezTo>
                    <a:pt x="135764" y="10834"/>
                    <a:pt x="209668" y="0"/>
                    <a:pt x="287245" y="0"/>
                  </a:cubicBezTo>
                  <a:cubicBezTo>
                    <a:pt x="442398" y="0"/>
                    <a:pt x="582863" y="43337"/>
                    <a:pt x="684539" y="113405"/>
                  </a:cubicBezTo>
                  <a:close/>
                </a:path>
              </a:pathLst>
            </a:custGeom>
            <a:solidFill>
              <a:srgbClr val="2E9ED1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자유형: 도형 11">
              <a:extLst>
                <a:ext uri="{FF2B5EF4-FFF2-40B4-BE49-F238E27FC236}">
                  <a16:creationId xmlns:a16="http://schemas.microsoft.com/office/drawing/2014/main" id="{31299374-8A54-4433-AD2B-ED58EBB7CC62}"/>
                </a:ext>
              </a:extLst>
            </p:cNvPr>
            <p:cNvSpPr/>
            <p:nvPr/>
          </p:nvSpPr>
          <p:spPr>
            <a:xfrm>
              <a:off x="5713163" y="6489700"/>
              <a:ext cx="776229" cy="368300"/>
            </a:xfrm>
            <a:custGeom>
              <a:avLst/>
              <a:gdLst>
                <a:gd name="connsiteX0" fmla="*/ 388114 w 776229"/>
                <a:gd name="connsiteY0" fmla="*/ 0 h 368300"/>
                <a:gd name="connsiteX1" fmla="*/ 769212 w 776229"/>
                <a:gd name="connsiteY1" fmla="*/ 300876 h 368300"/>
                <a:gd name="connsiteX2" fmla="*/ 776229 w 776229"/>
                <a:gd name="connsiteY2" fmla="*/ 368300 h 368300"/>
                <a:gd name="connsiteX3" fmla="*/ 0 w 776229"/>
                <a:gd name="connsiteY3" fmla="*/ 368300 h 368300"/>
                <a:gd name="connsiteX4" fmla="*/ 7016 w 776229"/>
                <a:gd name="connsiteY4" fmla="*/ 300876 h 368300"/>
                <a:gd name="connsiteX5" fmla="*/ 388114 w 776229"/>
                <a:gd name="connsiteY5" fmla="*/ 0 h 36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6229" h="368300">
                  <a:moveTo>
                    <a:pt x="388114" y="0"/>
                  </a:moveTo>
                  <a:cubicBezTo>
                    <a:pt x="576098" y="0"/>
                    <a:pt x="732939" y="129167"/>
                    <a:pt x="769212" y="300876"/>
                  </a:cubicBezTo>
                  <a:lnTo>
                    <a:pt x="776229" y="368300"/>
                  </a:lnTo>
                  <a:lnTo>
                    <a:pt x="0" y="368300"/>
                  </a:lnTo>
                  <a:lnTo>
                    <a:pt x="7016" y="300876"/>
                  </a:lnTo>
                  <a:cubicBezTo>
                    <a:pt x="43289" y="129167"/>
                    <a:pt x="200130" y="0"/>
                    <a:pt x="388114" y="0"/>
                  </a:cubicBezTo>
                  <a:close/>
                </a:path>
              </a:pathLst>
            </a:custGeom>
            <a:solidFill>
              <a:srgbClr val="4CCCD8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자유형: 도형 12">
              <a:extLst>
                <a:ext uri="{FF2B5EF4-FFF2-40B4-BE49-F238E27FC236}">
                  <a16:creationId xmlns:a16="http://schemas.microsoft.com/office/drawing/2014/main" id="{FFCA3C3B-1832-4488-A957-E5EF715F0445}"/>
                </a:ext>
              </a:extLst>
            </p:cNvPr>
            <p:cNvSpPr/>
            <p:nvPr/>
          </p:nvSpPr>
          <p:spPr>
            <a:xfrm>
              <a:off x="5633932" y="6526432"/>
              <a:ext cx="773943" cy="331569"/>
            </a:xfrm>
            <a:custGeom>
              <a:avLst/>
              <a:gdLst>
                <a:gd name="connsiteX0" fmla="*/ 386971 w 773943"/>
                <a:gd name="connsiteY0" fmla="*/ 0 h 331569"/>
                <a:gd name="connsiteX1" fmla="*/ 768069 w 773943"/>
                <a:gd name="connsiteY1" fmla="*/ 279194 h 331569"/>
                <a:gd name="connsiteX2" fmla="*/ 773943 w 773943"/>
                <a:gd name="connsiteY2" fmla="*/ 331569 h 331569"/>
                <a:gd name="connsiteX3" fmla="*/ 0 w 773943"/>
                <a:gd name="connsiteY3" fmla="*/ 331569 h 331569"/>
                <a:gd name="connsiteX4" fmla="*/ 5873 w 773943"/>
                <a:gd name="connsiteY4" fmla="*/ 279194 h 331569"/>
                <a:gd name="connsiteX5" fmla="*/ 386971 w 773943"/>
                <a:gd name="connsiteY5" fmla="*/ 0 h 331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3943" h="331569">
                  <a:moveTo>
                    <a:pt x="386971" y="0"/>
                  </a:moveTo>
                  <a:cubicBezTo>
                    <a:pt x="574955" y="0"/>
                    <a:pt x="731796" y="119858"/>
                    <a:pt x="768069" y="279194"/>
                  </a:cubicBezTo>
                  <a:lnTo>
                    <a:pt x="773943" y="331569"/>
                  </a:lnTo>
                  <a:lnTo>
                    <a:pt x="0" y="331569"/>
                  </a:lnTo>
                  <a:lnTo>
                    <a:pt x="5873" y="279194"/>
                  </a:lnTo>
                  <a:cubicBezTo>
                    <a:pt x="42146" y="119858"/>
                    <a:pt x="198987" y="0"/>
                    <a:pt x="386971" y="0"/>
                  </a:cubicBezTo>
                  <a:close/>
                </a:path>
              </a:pathLst>
            </a:custGeom>
            <a:solidFill>
              <a:srgbClr val="55D9AD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AE1A1E67-94DC-42FD-8440-B6A2CCA96815}"/>
              </a:ext>
            </a:extLst>
          </p:cNvPr>
          <p:cNvSpPr txBox="1"/>
          <p:nvPr userDrawn="1"/>
        </p:nvSpPr>
        <p:spPr>
          <a:xfrm>
            <a:off x="5843024" y="6592190"/>
            <a:ext cx="5112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E10F8FC8-834A-496D-B2E3-C57B0F1556FE}" type="slidenum">
              <a:rPr lang="ko-KR" altLang="en-US" sz="9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/>
              <a:t>‹#›</a:t>
            </a:fld>
            <a:endParaRPr lang="ko-KR" altLang="en-US" sz="9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97062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_8"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: 도형 6">
            <a:extLst>
              <a:ext uri="{FF2B5EF4-FFF2-40B4-BE49-F238E27FC236}">
                <a16:creationId xmlns:a16="http://schemas.microsoft.com/office/drawing/2014/main" id="{595DD12F-15B6-4511-A5DB-2334ECFC4D6F}"/>
              </a:ext>
            </a:extLst>
          </p:cNvPr>
          <p:cNvSpPr/>
          <p:nvPr userDrawn="1"/>
        </p:nvSpPr>
        <p:spPr>
          <a:xfrm flipV="1">
            <a:off x="-4421" y="0"/>
            <a:ext cx="12187090" cy="587662"/>
          </a:xfrm>
          <a:custGeom>
            <a:avLst/>
            <a:gdLst>
              <a:gd name="connsiteX0" fmla="*/ 0 w 12186986"/>
              <a:gd name="connsiteY0" fmla="*/ 538034 h 538034"/>
              <a:gd name="connsiteX1" fmla="*/ 12186986 w 12186986"/>
              <a:gd name="connsiteY1" fmla="*/ 538034 h 538034"/>
              <a:gd name="connsiteX2" fmla="*/ 12177492 w 12186986"/>
              <a:gd name="connsiteY2" fmla="*/ 443856 h 538034"/>
              <a:gd name="connsiteX3" fmla="*/ 11632900 w 12186986"/>
              <a:gd name="connsiteY3" fmla="*/ 0 h 538034"/>
              <a:gd name="connsiteX4" fmla="*/ 554086 w 12186986"/>
              <a:gd name="connsiteY4" fmla="*/ 0 h 538034"/>
              <a:gd name="connsiteX5" fmla="*/ 9494 w 12186986"/>
              <a:gd name="connsiteY5" fmla="*/ 443856 h 538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86986" h="538034">
                <a:moveTo>
                  <a:pt x="0" y="538034"/>
                </a:moveTo>
                <a:lnTo>
                  <a:pt x="12186986" y="538034"/>
                </a:lnTo>
                <a:lnTo>
                  <a:pt x="12177492" y="443856"/>
                </a:lnTo>
                <a:cubicBezTo>
                  <a:pt x="12125658" y="190548"/>
                  <a:pt x="11901531" y="0"/>
                  <a:pt x="11632900" y="0"/>
                </a:cubicBezTo>
                <a:lnTo>
                  <a:pt x="554086" y="0"/>
                </a:lnTo>
                <a:cubicBezTo>
                  <a:pt x="285455" y="0"/>
                  <a:pt x="61328" y="190548"/>
                  <a:pt x="9494" y="4438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타원 7">
            <a:extLst>
              <a:ext uri="{FF2B5EF4-FFF2-40B4-BE49-F238E27FC236}">
                <a16:creationId xmlns:a16="http://schemas.microsoft.com/office/drawing/2014/main" id="{0330F069-0418-4BA2-BB8B-AE52CD1D5AA3}"/>
              </a:ext>
            </a:extLst>
          </p:cNvPr>
          <p:cNvSpPr/>
          <p:nvPr userDrawn="1"/>
        </p:nvSpPr>
        <p:spPr>
          <a:xfrm>
            <a:off x="11110435" y="95380"/>
            <a:ext cx="416557" cy="399142"/>
          </a:xfrm>
          <a:prstGeom prst="ellipse">
            <a:avLst/>
          </a:prstGeom>
          <a:solidFill>
            <a:srgbClr val="73C7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사각형: 둥근 모서리 12">
            <a:extLst>
              <a:ext uri="{FF2B5EF4-FFF2-40B4-BE49-F238E27FC236}">
                <a16:creationId xmlns:a16="http://schemas.microsoft.com/office/drawing/2014/main" id="{9D946EE5-61CC-4876-9121-31A641D84EBA}"/>
              </a:ext>
            </a:extLst>
          </p:cNvPr>
          <p:cNvSpPr/>
          <p:nvPr userDrawn="1"/>
        </p:nvSpPr>
        <p:spPr>
          <a:xfrm>
            <a:off x="11271591" y="95380"/>
            <a:ext cx="510802" cy="399142"/>
          </a:xfrm>
          <a:prstGeom prst="roundRect">
            <a:avLst>
              <a:gd name="adj" fmla="val 50000"/>
            </a:avLst>
          </a:prstGeom>
          <a:solidFill>
            <a:srgbClr val="2E9E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자유형: 도형 11">
            <a:extLst>
              <a:ext uri="{FF2B5EF4-FFF2-40B4-BE49-F238E27FC236}">
                <a16:creationId xmlns:a16="http://schemas.microsoft.com/office/drawing/2014/main" id="{EDD0F38D-66B7-41AD-A3A7-B5D4E82A0407}"/>
              </a:ext>
            </a:extLst>
          </p:cNvPr>
          <p:cNvSpPr/>
          <p:nvPr userDrawn="1"/>
        </p:nvSpPr>
        <p:spPr>
          <a:xfrm>
            <a:off x="-4421" y="6489700"/>
            <a:ext cx="12187090" cy="368300"/>
          </a:xfrm>
          <a:custGeom>
            <a:avLst/>
            <a:gdLst>
              <a:gd name="connsiteX0" fmla="*/ 0 w 12186986"/>
              <a:gd name="connsiteY0" fmla="*/ 538034 h 538034"/>
              <a:gd name="connsiteX1" fmla="*/ 12186986 w 12186986"/>
              <a:gd name="connsiteY1" fmla="*/ 538034 h 538034"/>
              <a:gd name="connsiteX2" fmla="*/ 12177492 w 12186986"/>
              <a:gd name="connsiteY2" fmla="*/ 443856 h 538034"/>
              <a:gd name="connsiteX3" fmla="*/ 11632900 w 12186986"/>
              <a:gd name="connsiteY3" fmla="*/ 0 h 538034"/>
              <a:gd name="connsiteX4" fmla="*/ 554086 w 12186986"/>
              <a:gd name="connsiteY4" fmla="*/ 0 h 538034"/>
              <a:gd name="connsiteX5" fmla="*/ 9494 w 12186986"/>
              <a:gd name="connsiteY5" fmla="*/ 443856 h 538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86986" h="538034">
                <a:moveTo>
                  <a:pt x="0" y="538034"/>
                </a:moveTo>
                <a:lnTo>
                  <a:pt x="12186986" y="538034"/>
                </a:lnTo>
                <a:lnTo>
                  <a:pt x="12177492" y="443856"/>
                </a:lnTo>
                <a:cubicBezTo>
                  <a:pt x="12125658" y="190548"/>
                  <a:pt x="11901531" y="0"/>
                  <a:pt x="11632900" y="0"/>
                </a:cubicBezTo>
                <a:lnTo>
                  <a:pt x="554086" y="0"/>
                </a:lnTo>
                <a:cubicBezTo>
                  <a:pt x="285455" y="0"/>
                  <a:pt x="61328" y="190548"/>
                  <a:pt x="9494" y="4438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C3409B8-3F15-4D2B-A914-5E0891FD8A3B}"/>
              </a:ext>
            </a:extLst>
          </p:cNvPr>
          <p:cNvSpPr txBox="1"/>
          <p:nvPr userDrawn="1"/>
        </p:nvSpPr>
        <p:spPr>
          <a:xfrm>
            <a:off x="11296430" y="178415"/>
            <a:ext cx="5112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E10F8FC8-834A-496D-B2E3-C57B0F1556FE}" type="slidenum">
              <a:rPr lang="ko-KR" altLang="en-US" sz="9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/>
              <a:t>‹#›</a:t>
            </a:fld>
            <a:endParaRPr lang="ko-KR" altLang="en-US" sz="9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42281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E9086F70-723F-42A2-8050-04E22A36D2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EE6A8-7C17-4A82-876F-7404DBE2C665}" type="datetimeFigureOut">
              <a:rPr lang="ko-KR" altLang="en-US"/>
              <a:pPr>
                <a:defRPr/>
              </a:pPr>
              <a:t>2024-05-10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DE15591-2B87-46B1-ADC5-82DC807F5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2249CFE-F306-46E0-94F6-FED8ED626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3D81D-90A3-4815-98B4-0AD66820ED0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5073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1853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8988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6F85D49A-87AE-4BFB-B1A4-2106D6C5C939}"/>
              </a:ext>
            </a:extLst>
          </p:cNvPr>
          <p:cNvSpPr/>
          <p:nvPr userDrawn="1"/>
        </p:nvSpPr>
        <p:spPr>
          <a:xfrm>
            <a:off x="0" y="0"/>
            <a:ext cx="12192000" cy="600075"/>
          </a:xfrm>
          <a:prstGeom prst="rect">
            <a:avLst/>
          </a:prstGeom>
          <a:solidFill>
            <a:srgbClr val="445569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4" name="자유형: 도형 3">
            <a:extLst>
              <a:ext uri="{FF2B5EF4-FFF2-40B4-BE49-F238E27FC236}">
                <a16:creationId xmlns:a16="http://schemas.microsoft.com/office/drawing/2014/main" id="{5DE0DA9D-C02E-4054-A04A-FBE34D18A226}"/>
              </a:ext>
            </a:extLst>
          </p:cNvPr>
          <p:cNvSpPr/>
          <p:nvPr userDrawn="1"/>
        </p:nvSpPr>
        <p:spPr>
          <a:xfrm rot="10800000" flipH="1">
            <a:off x="0" y="-894"/>
            <a:ext cx="622039" cy="600969"/>
          </a:xfrm>
          <a:custGeom>
            <a:avLst/>
            <a:gdLst>
              <a:gd name="connsiteX0" fmla="*/ 0 w 622039"/>
              <a:gd name="connsiteY0" fmla="*/ 600969 h 600969"/>
              <a:gd name="connsiteX1" fmla="*/ 622039 w 622039"/>
              <a:gd name="connsiteY1" fmla="*/ 600969 h 600969"/>
              <a:gd name="connsiteX2" fmla="*/ 352425 w 622039"/>
              <a:gd name="connsiteY2" fmla="*/ 175 h 600969"/>
              <a:gd name="connsiteX3" fmla="*/ 352242 w 622039"/>
              <a:gd name="connsiteY3" fmla="*/ 0 h 600969"/>
              <a:gd name="connsiteX4" fmla="*/ 0 w 622039"/>
              <a:gd name="connsiteY4" fmla="*/ 0 h 600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2039" h="600969">
                <a:moveTo>
                  <a:pt x="0" y="600969"/>
                </a:moveTo>
                <a:lnTo>
                  <a:pt x="622039" y="600969"/>
                </a:lnTo>
                <a:lnTo>
                  <a:pt x="352425" y="175"/>
                </a:lnTo>
                <a:lnTo>
                  <a:pt x="352242" y="0"/>
                </a:lnTo>
                <a:lnTo>
                  <a:pt x="0" y="0"/>
                </a:lnTo>
                <a:close/>
              </a:path>
            </a:pathLst>
          </a:custGeom>
          <a:solidFill>
            <a:srgbClr val="5D75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사다리꼴 36">
            <a:extLst>
              <a:ext uri="{FF2B5EF4-FFF2-40B4-BE49-F238E27FC236}">
                <a16:creationId xmlns:a16="http://schemas.microsoft.com/office/drawing/2014/main" id="{D839BE6A-0004-4280-9395-BC59278BA6E8}"/>
              </a:ext>
            </a:extLst>
          </p:cNvPr>
          <p:cNvSpPr/>
          <p:nvPr userDrawn="1"/>
        </p:nvSpPr>
        <p:spPr>
          <a:xfrm>
            <a:off x="11442442" y="62035"/>
            <a:ext cx="755948" cy="600803"/>
          </a:xfrm>
          <a:custGeom>
            <a:avLst/>
            <a:gdLst>
              <a:gd name="connsiteX0" fmla="*/ 0 w 737119"/>
              <a:gd name="connsiteY0" fmla="*/ 595243 h 595243"/>
              <a:gd name="connsiteX1" fmla="*/ 148811 w 737119"/>
              <a:gd name="connsiteY1" fmla="*/ 0 h 595243"/>
              <a:gd name="connsiteX2" fmla="*/ 588308 w 737119"/>
              <a:gd name="connsiteY2" fmla="*/ 0 h 595243"/>
              <a:gd name="connsiteX3" fmla="*/ 737119 w 737119"/>
              <a:gd name="connsiteY3" fmla="*/ 595243 h 595243"/>
              <a:gd name="connsiteX4" fmla="*/ 0 w 737119"/>
              <a:gd name="connsiteY4" fmla="*/ 595243 h 595243"/>
              <a:gd name="connsiteX0" fmla="*/ 0 w 755948"/>
              <a:gd name="connsiteY0" fmla="*/ 595243 h 595243"/>
              <a:gd name="connsiteX1" fmla="*/ 148811 w 755948"/>
              <a:gd name="connsiteY1" fmla="*/ 0 h 595243"/>
              <a:gd name="connsiteX2" fmla="*/ 755948 w 755948"/>
              <a:gd name="connsiteY2" fmla="*/ 0 h 595243"/>
              <a:gd name="connsiteX3" fmla="*/ 737119 w 755948"/>
              <a:gd name="connsiteY3" fmla="*/ 595243 h 595243"/>
              <a:gd name="connsiteX4" fmla="*/ 0 w 755948"/>
              <a:gd name="connsiteY4" fmla="*/ 595243 h 595243"/>
              <a:gd name="connsiteX0" fmla="*/ 0 w 755948"/>
              <a:gd name="connsiteY0" fmla="*/ 595243 h 600323"/>
              <a:gd name="connsiteX1" fmla="*/ 148811 w 755948"/>
              <a:gd name="connsiteY1" fmla="*/ 0 h 600323"/>
              <a:gd name="connsiteX2" fmla="*/ 755948 w 755948"/>
              <a:gd name="connsiteY2" fmla="*/ 0 h 600323"/>
              <a:gd name="connsiteX3" fmla="*/ 752359 w 755948"/>
              <a:gd name="connsiteY3" fmla="*/ 600323 h 600323"/>
              <a:gd name="connsiteX4" fmla="*/ 0 w 755948"/>
              <a:gd name="connsiteY4" fmla="*/ 595243 h 600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5948" h="600323">
                <a:moveTo>
                  <a:pt x="0" y="595243"/>
                </a:moveTo>
                <a:lnTo>
                  <a:pt x="148811" y="0"/>
                </a:lnTo>
                <a:lnTo>
                  <a:pt x="755948" y="0"/>
                </a:lnTo>
                <a:cubicBezTo>
                  <a:pt x="754752" y="200108"/>
                  <a:pt x="753555" y="400215"/>
                  <a:pt x="752359" y="600323"/>
                </a:cubicBezTo>
                <a:lnTo>
                  <a:pt x="0" y="595243"/>
                </a:lnTo>
                <a:close/>
              </a:path>
            </a:pathLst>
          </a:custGeom>
          <a:solidFill>
            <a:srgbClr val="B977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평행 사변형 5">
            <a:extLst>
              <a:ext uri="{FF2B5EF4-FFF2-40B4-BE49-F238E27FC236}">
                <a16:creationId xmlns:a16="http://schemas.microsoft.com/office/drawing/2014/main" id="{46D9D9C0-05BB-4472-8CDB-A4B84ED03AB5}"/>
              </a:ext>
            </a:extLst>
          </p:cNvPr>
          <p:cNvSpPr/>
          <p:nvPr userDrawn="1"/>
        </p:nvSpPr>
        <p:spPr>
          <a:xfrm>
            <a:off x="11033385" y="62918"/>
            <a:ext cx="1008062" cy="600075"/>
          </a:xfrm>
          <a:prstGeom prst="parallelogram">
            <a:avLst>
              <a:gd name="adj" fmla="val 45704"/>
            </a:avLst>
          </a:prstGeom>
          <a:solidFill>
            <a:srgbClr val="00A7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2">
            <a:extLst>
              <a:ext uri="{FF2B5EF4-FFF2-40B4-BE49-F238E27FC236}">
                <a16:creationId xmlns:a16="http://schemas.microsoft.com/office/drawing/2014/main" id="{F44AB8B4-04F3-4A07-B95D-0A251E6EFA8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335030" y="236653"/>
            <a:ext cx="473075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>
              <a:defRPr/>
            </a:pPr>
            <a:fld id="{CDA6B489-3885-4489-B0BF-9512F242DAAC}" type="slidenum">
              <a:rPr lang="ko-KR" altLang="en-US" sz="9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>
                <a:defRPr/>
              </a:pPr>
              <a:t>‹#›</a:t>
            </a:fld>
            <a:endParaRPr lang="ko-KR" altLang="en-US" sz="9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61479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5">
            <a:extLst>
              <a:ext uri="{FF2B5EF4-FFF2-40B4-BE49-F238E27FC236}">
                <a16:creationId xmlns:a16="http://schemas.microsoft.com/office/drawing/2014/main" id="{B5C19A5C-6F95-4A46-AF85-17D21557A3C4}"/>
              </a:ext>
            </a:extLst>
          </p:cNvPr>
          <p:cNvSpPr/>
          <p:nvPr userDrawn="1"/>
        </p:nvSpPr>
        <p:spPr>
          <a:xfrm>
            <a:off x="0" y="-2255"/>
            <a:ext cx="11737910" cy="592423"/>
          </a:xfrm>
          <a:custGeom>
            <a:avLst/>
            <a:gdLst>
              <a:gd name="connsiteX0" fmla="*/ 0 w 11538342"/>
              <a:gd name="connsiteY0" fmla="*/ 0 h 592423"/>
              <a:gd name="connsiteX1" fmla="*/ 11538342 w 11538342"/>
              <a:gd name="connsiteY1" fmla="*/ 0 h 592423"/>
              <a:gd name="connsiteX2" fmla="*/ 11538342 w 11538342"/>
              <a:gd name="connsiteY2" fmla="*/ 592423 h 592423"/>
              <a:gd name="connsiteX3" fmla="*/ 0 w 11538342"/>
              <a:gd name="connsiteY3" fmla="*/ 592423 h 592423"/>
              <a:gd name="connsiteX4" fmla="*/ 0 w 11538342"/>
              <a:gd name="connsiteY4" fmla="*/ 0 h 592423"/>
              <a:gd name="connsiteX0" fmla="*/ 0 w 11538342"/>
              <a:gd name="connsiteY0" fmla="*/ 0 h 592423"/>
              <a:gd name="connsiteX1" fmla="*/ 11118464 w 11538342"/>
              <a:gd name="connsiteY1" fmla="*/ 0 h 592423"/>
              <a:gd name="connsiteX2" fmla="*/ 11538342 w 11538342"/>
              <a:gd name="connsiteY2" fmla="*/ 592423 h 592423"/>
              <a:gd name="connsiteX3" fmla="*/ 0 w 11538342"/>
              <a:gd name="connsiteY3" fmla="*/ 592423 h 592423"/>
              <a:gd name="connsiteX4" fmla="*/ 0 w 11538342"/>
              <a:gd name="connsiteY4" fmla="*/ 0 h 592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38342" h="592423">
                <a:moveTo>
                  <a:pt x="0" y="0"/>
                </a:moveTo>
                <a:lnTo>
                  <a:pt x="11118464" y="0"/>
                </a:lnTo>
                <a:lnTo>
                  <a:pt x="11538342" y="592423"/>
                </a:lnTo>
                <a:lnTo>
                  <a:pt x="0" y="592423"/>
                </a:lnTo>
                <a:lnTo>
                  <a:pt x="0" y="0"/>
                </a:lnTo>
                <a:close/>
              </a:path>
            </a:pathLst>
          </a:custGeom>
          <a:solidFill>
            <a:srgbClr val="6192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EC19F67C-23B7-4BD8-AC7E-55A3A1AA623E}"/>
              </a:ext>
            </a:extLst>
          </p:cNvPr>
          <p:cNvCxnSpPr>
            <a:cxnSpLocks/>
          </p:cNvCxnSpPr>
          <p:nvPr userDrawn="1"/>
        </p:nvCxnSpPr>
        <p:spPr>
          <a:xfrm>
            <a:off x="0" y="6489700"/>
            <a:ext cx="12192000" cy="0"/>
          </a:xfrm>
          <a:prstGeom prst="line">
            <a:avLst/>
          </a:prstGeom>
          <a:ln w="3175">
            <a:solidFill>
              <a:srgbClr val="89AD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이등변 삼각형 4">
            <a:extLst>
              <a:ext uri="{FF2B5EF4-FFF2-40B4-BE49-F238E27FC236}">
                <a16:creationId xmlns:a16="http://schemas.microsoft.com/office/drawing/2014/main" id="{A438889D-6AD1-4B51-BA57-D7CE2F9AED66}"/>
              </a:ext>
            </a:extLst>
          </p:cNvPr>
          <p:cNvSpPr/>
          <p:nvPr userDrawn="1"/>
        </p:nvSpPr>
        <p:spPr>
          <a:xfrm>
            <a:off x="11259852" y="6391470"/>
            <a:ext cx="769506" cy="475868"/>
          </a:xfrm>
          <a:prstGeom prst="triangle">
            <a:avLst/>
          </a:prstGeom>
          <a:solidFill>
            <a:srgbClr val="3250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6674D2-A356-4814-AABB-1517C64F2C6F}"/>
              </a:ext>
            </a:extLst>
          </p:cNvPr>
          <p:cNvSpPr txBox="1"/>
          <p:nvPr userDrawn="1"/>
        </p:nvSpPr>
        <p:spPr>
          <a:xfrm>
            <a:off x="11369351" y="6582749"/>
            <a:ext cx="5505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4D343F68-1D1A-44AE-AC1A-B7C2761D95B5}" type="slidenum">
              <a:rPr lang="ko-KR" altLang="en-US" sz="8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/>
              <a:t>‹#›</a:t>
            </a:fld>
            <a:endParaRPr lang="ko-KR" altLang="en-US" sz="8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7" name="이등변 삼각형 6">
            <a:extLst>
              <a:ext uri="{FF2B5EF4-FFF2-40B4-BE49-F238E27FC236}">
                <a16:creationId xmlns:a16="http://schemas.microsoft.com/office/drawing/2014/main" id="{9D3EACC3-4E27-4677-97FA-3B233CBF5A5D}"/>
              </a:ext>
            </a:extLst>
          </p:cNvPr>
          <p:cNvSpPr/>
          <p:nvPr userDrawn="1"/>
        </p:nvSpPr>
        <p:spPr>
          <a:xfrm>
            <a:off x="11064549" y="139958"/>
            <a:ext cx="789993" cy="450209"/>
          </a:xfrm>
          <a:prstGeom prst="triangle">
            <a:avLst/>
          </a:prstGeom>
          <a:solidFill>
            <a:srgbClr val="497E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자유형: 도형 7">
            <a:extLst>
              <a:ext uri="{FF2B5EF4-FFF2-40B4-BE49-F238E27FC236}">
                <a16:creationId xmlns:a16="http://schemas.microsoft.com/office/drawing/2014/main" id="{E04C8958-ECDB-45D6-9BF7-B3783CB723BC}"/>
              </a:ext>
            </a:extLst>
          </p:cNvPr>
          <p:cNvSpPr/>
          <p:nvPr userDrawn="1"/>
        </p:nvSpPr>
        <p:spPr>
          <a:xfrm flipH="1" flipV="1">
            <a:off x="11178072" y="0"/>
            <a:ext cx="1013927" cy="590168"/>
          </a:xfrm>
          <a:custGeom>
            <a:avLst/>
            <a:gdLst>
              <a:gd name="connsiteX0" fmla="*/ 1282733 w 1282733"/>
              <a:gd name="connsiteY0" fmla="*/ 590168 h 590168"/>
              <a:gd name="connsiteX1" fmla="*/ 45754 w 1282733"/>
              <a:gd name="connsiteY1" fmla="*/ 590168 h 590168"/>
              <a:gd name="connsiteX2" fmla="*/ 0 w 1282733"/>
              <a:gd name="connsiteY2" fmla="*/ 589811 h 590168"/>
              <a:gd name="connsiteX3" fmla="*/ 0 w 1282733"/>
              <a:gd name="connsiteY3" fmla="*/ 0 h 590168"/>
              <a:gd name="connsiteX4" fmla="*/ 745964 w 1282733"/>
              <a:gd name="connsiteY4" fmla="*/ 0 h 59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2733" h="590168">
                <a:moveTo>
                  <a:pt x="1282733" y="590168"/>
                </a:moveTo>
                <a:lnTo>
                  <a:pt x="45754" y="590168"/>
                </a:lnTo>
                <a:lnTo>
                  <a:pt x="0" y="589811"/>
                </a:lnTo>
                <a:lnTo>
                  <a:pt x="0" y="0"/>
                </a:lnTo>
                <a:lnTo>
                  <a:pt x="745964" y="0"/>
                </a:lnTo>
                <a:close/>
              </a:path>
            </a:pathLst>
          </a:custGeom>
          <a:solidFill>
            <a:srgbClr val="3F6D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9" name="그룹 8">
            <a:extLst>
              <a:ext uri="{FF2B5EF4-FFF2-40B4-BE49-F238E27FC236}">
                <a16:creationId xmlns:a16="http://schemas.microsoft.com/office/drawing/2014/main" id="{3AAF7C30-B22E-4EF5-A791-1F2FC2B0CD65}"/>
              </a:ext>
            </a:extLst>
          </p:cNvPr>
          <p:cNvGrpSpPr/>
          <p:nvPr userDrawn="1"/>
        </p:nvGrpSpPr>
        <p:grpSpPr>
          <a:xfrm>
            <a:off x="0" y="-208"/>
            <a:ext cx="1856792" cy="589487"/>
            <a:chOff x="0" y="-208"/>
            <a:chExt cx="2098040" cy="589487"/>
          </a:xfrm>
        </p:grpSpPr>
        <p:sp>
          <p:nvSpPr>
            <p:cNvPr id="10" name="이등변 삼각형 9">
              <a:extLst>
                <a:ext uri="{FF2B5EF4-FFF2-40B4-BE49-F238E27FC236}">
                  <a16:creationId xmlns:a16="http://schemas.microsoft.com/office/drawing/2014/main" id="{8C989A22-25A3-40DB-9087-B9BAD0CE6B52}"/>
                </a:ext>
              </a:extLst>
            </p:cNvPr>
            <p:cNvSpPr/>
            <p:nvPr/>
          </p:nvSpPr>
          <p:spPr>
            <a:xfrm flipV="1">
              <a:off x="0" y="-208"/>
              <a:ext cx="1663700" cy="586947"/>
            </a:xfrm>
            <a:prstGeom prst="triangle">
              <a:avLst>
                <a:gd name="adj" fmla="val 53884"/>
              </a:avLst>
            </a:prstGeom>
            <a:solidFill>
              <a:srgbClr val="4271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이등변 삼각형 10">
              <a:extLst>
                <a:ext uri="{FF2B5EF4-FFF2-40B4-BE49-F238E27FC236}">
                  <a16:creationId xmlns:a16="http://schemas.microsoft.com/office/drawing/2014/main" id="{569806EE-A2EB-4DA1-9CE9-0BDFA06D1449}"/>
                </a:ext>
              </a:extLst>
            </p:cNvPr>
            <p:cNvSpPr/>
            <p:nvPr/>
          </p:nvSpPr>
          <p:spPr>
            <a:xfrm>
              <a:off x="889000" y="0"/>
              <a:ext cx="1209040" cy="589279"/>
            </a:xfrm>
            <a:prstGeom prst="triangle">
              <a:avLst>
                <a:gd name="adj" fmla="val 63386"/>
              </a:avLst>
            </a:prstGeom>
            <a:solidFill>
              <a:srgbClr val="3962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92F2BFA2-908E-425F-8E6F-14CF54497A5B}"/>
              </a:ext>
            </a:extLst>
          </p:cNvPr>
          <p:cNvGrpSpPr/>
          <p:nvPr userDrawn="1"/>
        </p:nvGrpSpPr>
        <p:grpSpPr>
          <a:xfrm rot="5400000">
            <a:off x="-140414" y="142953"/>
            <a:ext cx="1176566" cy="895739"/>
            <a:chOff x="0" y="4954554"/>
            <a:chExt cx="4650540" cy="190344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3" name="자유형: 도형 12">
              <a:extLst>
                <a:ext uri="{FF2B5EF4-FFF2-40B4-BE49-F238E27FC236}">
                  <a16:creationId xmlns:a16="http://schemas.microsoft.com/office/drawing/2014/main" id="{4E6495DE-133B-479D-9EC8-08EC84A156D3}"/>
                </a:ext>
              </a:extLst>
            </p:cNvPr>
            <p:cNvSpPr/>
            <p:nvPr/>
          </p:nvSpPr>
          <p:spPr>
            <a:xfrm>
              <a:off x="6260" y="4954554"/>
              <a:ext cx="2322140" cy="1903445"/>
            </a:xfrm>
            <a:custGeom>
              <a:avLst/>
              <a:gdLst>
                <a:gd name="connsiteX0" fmla="*/ 1080000 w 1082351"/>
                <a:gd name="connsiteY0" fmla="*/ 0 h 2006081"/>
                <a:gd name="connsiteX1" fmla="*/ 1082351 w 1082351"/>
                <a:gd name="connsiteY1" fmla="*/ 4367 h 2006081"/>
                <a:gd name="connsiteX2" fmla="*/ 1082351 w 1082351"/>
                <a:gd name="connsiteY2" fmla="*/ 2006081 h 2006081"/>
                <a:gd name="connsiteX3" fmla="*/ 0 w 1082351"/>
                <a:gd name="connsiteY3" fmla="*/ 2006081 h 20060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82351" h="2006081">
                  <a:moveTo>
                    <a:pt x="1080000" y="0"/>
                  </a:moveTo>
                  <a:lnTo>
                    <a:pt x="1082351" y="4367"/>
                  </a:lnTo>
                  <a:lnTo>
                    <a:pt x="1082351" y="2006081"/>
                  </a:lnTo>
                  <a:lnTo>
                    <a:pt x="0" y="2006081"/>
                  </a:lnTo>
                  <a:close/>
                </a:path>
              </a:pathLst>
            </a:custGeom>
            <a:solidFill>
              <a:srgbClr val="5389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14" name="자유형: 도형 13">
              <a:extLst>
                <a:ext uri="{FF2B5EF4-FFF2-40B4-BE49-F238E27FC236}">
                  <a16:creationId xmlns:a16="http://schemas.microsoft.com/office/drawing/2014/main" id="{AC85177E-1A12-42A0-A64D-411D0E084A49}"/>
                </a:ext>
              </a:extLst>
            </p:cNvPr>
            <p:cNvSpPr/>
            <p:nvPr/>
          </p:nvSpPr>
          <p:spPr>
            <a:xfrm flipH="1">
              <a:off x="2328400" y="4954554"/>
              <a:ext cx="2322140" cy="1903445"/>
            </a:xfrm>
            <a:custGeom>
              <a:avLst/>
              <a:gdLst>
                <a:gd name="connsiteX0" fmla="*/ 1080000 w 1082351"/>
                <a:gd name="connsiteY0" fmla="*/ 0 h 2006081"/>
                <a:gd name="connsiteX1" fmla="*/ 1082351 w 1082351"/>
                <a:gd name="connsiteY1" fmla="*/ 4367 h 2006081"/>
                <a:gd name="connsiteX2" fmla="*/ 1082351 w 1082351"/>
                <a:gd name="connsiteY2" fmla="*/ 2006081 h 2006081"/>
                <a:gd name="connsiteX3" fmla="*/ 0 w 1082351"/>
                <a:gd name="connsiteY3" fmla="*/ 2006081 h 20060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82351" h="2006081">
                  <a:moveTo>
                    <a:pt x="1080000" y="0"/>
                  </a:moveTo>
                  <a:lnTo>
                    <a:pt x="1082351" y="4367"/>
                  </a:lnTo>
                  <a:lnTo>
                    <a:pt x="1082351" y="2006081"/>
                  </a:lnTo>
                  <a:lnTo>
                    <a:pt x="0" y="2006081"/>
                  </a:lnTo>
                  <a:close/>
                </a:path>
              </a:pathLst>
            </a:custGeom>
            <a:solidFill>
              <a:srgbClr val="3A62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15" name="이등변 삼각형 14">
              <a:extLst>
                <a:ext uri="{FF2B5EF4-FFF2-40B4-BE49-F238E27FC236}">
                  <a16:creationId xmlns:a16="http://schemas.microsoft.com/office/drawing/2014/main" id="{F8BCC0F5-C51B-44A2-B1BD-5FF2105C5F31}"/>
                </a:ext>
              </a:extLst>
            </p:cNvPr>
            <p:cNvSpPr/>
            <p:nvPr/>
          </p:nvSpPr>
          <p:spPr>
            <a:xfrm>
              <a:off x="0" y="6448184"/>
              <a:ext cx="4650539" cy="409816"/>
            </a:xfrm>
            <a:prstGeom prst="triangle">
              <a:avLst>
                <a:gd name="adj" fmla="val 50109"/>
              </a:avLst>
            </a:prstGeom>
            <a:solidFill>
              <a:srgbClr val="4455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9304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Master_3">
    <p:bg>
      <p:bgPr>
        <a:solidFill>
          <a:srgbClr val="FFFD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평행 사변형 4">
            <a:extLst>
              <a:ext uri="{FF2B5EF4-FFF2-40B4-BE49-F238E27FC236}">
                <a16:creationId xmlns:a16="http://schemas.microsoft.com/office/drawing/2014/main" id="{0C99D4AC-CDB7-4283-BCE5-46CAF4B8FE21}"/>
              </a:ext>
            </a:extLst>
          </p:cNvPr>
          <p:cNvSpPr/>
          <p:nvPr userDrawn="1"/>
        </p:nvSpPr>
        <p:spPr>
          <a:xfrm>
            <a:off x="11495314" y="0"/>
            <a:ext cx="690466" cy="584200"/>
          </a:xfrm>
          <a:prstGeom prst="parallelogram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평행 사변형 5">
            <a:extLst>
              <a:ext uri="{FF2B5EF4-FFF2-40B4-BE49-F238E27FC236}">
                <a16:creationId xmlns:a16="http://schemas.microsoft.com/office/drawing/2014/main" id="{8CF1AB66-3E1E-4B5D-B613-02E1C1E0E138}"/>
              </a:ext>
            </a:extLst>
          </p:cNvPr>
          <p:cNvSpPr/>
          <p:nvPr userDrawn="1"/>
        </p:nvSpPr>
        <p:spPr>
          <a:xfrm>
            <a:off x="11178072" y="0"/>
            <a:ext cx="858417" cy="584200"/>
          </a:xfrm>
          <a:prstGeom prst="parallelogram">
            <a:avLst/>
          </a:prstGeom>
          <a:solidFill>
            <a:srgbClr val="B977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자유형: 도형 6">
            <a:extLst>
              <a:ext uri="{FF2B5EF4-FFF2-40B4-BE49-F238E27FC236}">
                <a16:creationId xmlns:a16="http://schemas.microsoft.com/office/drawing/2014/main" id="{C0418501-88DE-4121-880D-0D5E79244BBF}"/>
              </a:ext>
            </a:extLst>
          </p:cNvPr>
          <p:cNvSpPr/>
          <p:nvPr userDrawn="1"/>
        </p:nvSpPr>
        <p:spPr>
          <a:xfrm>
            <a:off x="-1" y="0"/>
            <a:ext cx="11430000" cy="584200"/>
          </a:xfrm>
          <a:custGeom>
            <a:avLst/>
            <a:gdLst>
              <a:gd name="connsiteX0" fmla="*/ 0 w 11430000"/>
              <a:gd name="connsiteY0" fmla="*/ 0 h 584200"/>
              <a:gd name="connsiteX1" fmla="*/ 146050 w 11430000"/>
              <a:gd name="connsiteY1" fmla="*/ 0 h 584200"/>
              <a:gd name="connsiteX2" fmla="*/ 155511 w 11430000"/>
              <a:gd name="connsiteY2" fmla="*/ 0 h 584200"/>
              <a:gd name="connsiteX3" fmla="*/ 11430000 w 11430000"/>
              <a:gd name="connsiteY3" fmla="*/ 0 h 584200"/>
              <a:gd name="connsiteX4" fmla="*/ 11283950 w 11430000"/>
              <a:gd name="connsiteY4" fmla="*/ 584200 h 584200"/>
              <a:gd name="connsiteX5" fmla="*/ 155511 w 11430000"/>
              <a:gd name="connsiteY5" fmla="*/ 584200 h 584200"/>
              <a:gd name="connsiteX6" fmla="*/ 0 w 11430000"/>
              <a:gd name="connsiteY6" fmla="*/ 584200 h 584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430000" h="584200">
                <a:moveTo>
                  <a:pt x="0" y="0"/>
                </a:moveTo>
                <a:lnTo>
                  <a:pt x="146050" y="0"/>
                </a:lnTo>
                <a:lnTo>
                  <a:pt x="155511" y="0"/>
                </a:lnTo>
                <a:lnTo>
                  <a:pt x="11430000" y="0"/>
                </a:lnTo>
                <a:lnTo>
                  <a:pt x="11283950" y="584200"/>
                </a:lnTo>
                <a:lnTo>
                  <a:pt x="155511" y="584200"/>
                </a:lnTo>
                <a:lnTo>
                  <a:pt x="0" y="584200"/>
                </a:lnTo>
                <a:close/>
              </a:path>
            </a:pathLst>
          </a:cu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B3FC8C10-F8BD-4D43-95CD-ED011FB72A33}"/>
              </a:ext>
            </a:extLst>
          </p:cNvPr>
          <p:cNvSpPr/>
          <p:nvPr userDrawn="1"/>
        </p:nvSpPr>
        <p:spPr>
          <a:xfrm>
            <a:off x="5873620" y="6489700"/>
            <a:ext cx="444759" cy="3683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B74E7AF-639B-4EDB-A50E-5A1789CF271F}"/>
              </a:ext>
            </a:extLst>
          </p:cNvPr>
          <p:cNvSpPr txBox="1"/>
          <p:nvPr userDrawn="1"/>
        </p:nvSpPr>
        <p:spPr>
          <a:xfrm>
            <a:off x="5876227" y="6566128"/>
            <a:ext cx="43954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82C341CC-423A-4157-9141-EEDFF960CC34}" type="slidenum">
              <a:rPr lang="en-US" altLang="ko-KR" sz="8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/>
              <a:t>‹#›</a:t>
            </a:fld>
            <a:endParaRPr lang="ko-KR" altLang="en-US" sz="8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31466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Master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각 삼각형 1">
            <a:extLst>
              <a:ext uri="{FF2B5EF4-FFF2-40B4-BE49-F238E27FC236}">
                <a16:creationId xmlns:a16="http://schemas.microsoft.com/office/drawing/2014/main" id="{EB9C3BD9-A8A4-4CC0-8076-16C44BE8C5F6}"/>
              </a:ext>
            </a:extLst>
          </p:cNvPr>
          <p:cNvSpPr/>
          <p:nvPr userDrawn="1"/>
        </p:nvSpPr>
        <p:spPr>
          <a:xfrm rot="5400000">
            <a:off x="12700" y="99060"/>
            <a:ext cx="482600" cy="508000"/>
          </a:xfrm>
          <a:prstGeom prst="rtTriangle">
            <a:avLst/>
          </a:prstGeom>
          <a:solidFill>
            <a:srgbClr val="00A7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평행 사변형 2">
            <a:extLst>
              <a:ext uri="{FF2B5EF4-FFF2-40B4-BE49-F238E27FC236}">
                <a16:creationId xmlns:a16="http://schemas.microsoft.com/office/drawing/2014/main" id="{3AB892E4-5734-460F-BF32-99CF06625499}"/>
              </a:ext>
            </a:extLst>
          </p:cNvPr>
          <p:cNvSpPr/>
          <p:nvPr userDrawn="1"/>
        </p:nvSpPr>
        <p:spPr>
          <a:xfrm>
            <a:off x="1" y="0"/>
            <a:ext cx="11989836" cy="584200"/>
          </a:xfrm>
          <a:prstGeom prst="parallelogram">
            <a:avLst>
              <a:gd name="adj" fmla="val 95274"/>
            </a:avLst>
          </a:prstGeom>
          <a:solidFill>
            <a:srgbClr val="B977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각 삼각형 3">
            <a:extLst>
              <a:ext uri="{FF2B5EF4-FFF2-40B4-BE49-F238E27FC236}">
                <a16:creationId xmlns:a16="http://schemas.microsoft.com/office/drawing/2014/main" id="{1AAC2C25-3C3C-44A7-9CD9-3F86E31847A6}"/>
              </a:ext>
            </a:extLst>
          </p:cNvPr>
          <p:cNvSpPr/>
          <p:nvPr userDrawn="1"/>
        </p:nvSpPr>
        <p:spPr>
          <a:xfrm rot="16200000">
            <a:off x="11607541" y="-259"/>
            <a:ext cx="584200" cy="584718"/>
          </a:xfrm>
          <a:prstGeom prst="rtTriangle">
            <a:avLst/>
          </a:prstGeom>
          <a:solidFill>
            <a:srgbClr val="445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8F1778E-2E3C-4B83-A68C-ED9947011013}"/>
              </a:ext>
            </a:extLst>
          </p:cNvPr>
          <p:cNvSpPr txBox="1"/>
          <p:nvPr userDrawn="1"/>
        </p:nvSpPr>
        <p:spPr>
          <a:xfrm>
            <a:off x="5796078" y="6587413"/>
            <a:ext cx="59984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8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- </a:t>
            </a:r>
            <a:fld id="{D0032F82-6A72-4D18-9910-7AB4FEC340CD}" type="slidenum">
              <a:rPr lang="ko-KR" altLang="en-US" sz="800" b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pPr algn="ctr"/>
              <a:t>‹#›</a:t>
            </a:fld>
            <a:r>
              <a:rPr lang="ko-KR" altLang="en-US" sz="8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8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- </a:t>
            </a:r>
            <a:endParaRPr lang="ko-KR" altLang="en-US" sz="8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37614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_5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각 삼각형 2">
            <a:extLst>
              <a:ext uri="{FF2B5EF4-FFF2-40B4-BE49-F238E27FC236}">
                <a16:creationId xmlns:a16="http://schemas.microsoft.com/office/drawing/2014/main" id="{DFBF7D4B-8210-4F9D-B5AB-7C874CB7137D}"/>
              </a:ext>
            </a:extLst>
          </p:cNvPr>
          <p:cNvSpPr/>
          <p:nvPr userDrawn="1"/>
        </p:nvSpPr>
        <p:spPr>
          <a:xfrm rot="5400000">
            <a:off x="-1" y="-10161"/>
            <a:ext cx="999205" cy="999205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8BE6FB6B-86F5-497E-96AD-F44E49889264}"/>
              </a:ext>
            </a:extLst>
          </p:cNvPr>
          <p:cNvSpPr/>
          <p:nvPr userDrawn="1"/>
        </p:nvSpPr>
        <p:spPr>
          <a:xfrm>
            <a:off x="182880" y="182880"/>
            <a:ext cx="11816232" cy="64820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각 삼각형 4">
            <a:extLst>
              <a:ext uri="{FF2B5EF4-FFF2-40B4-BE49-F238E27FC236}">
                <a16:creationId xmlns:a16="http://schemas.microsoft.com/office/drawing/2014/main" id="{780C22B3-D49F-4C94-B959-35E9B4E92D9B}"/>
              </a:ext>
            </a:extLst>
          </p:cNvPr>
          <p:cNvSpPr/>
          <p:nvPr userDrawn="1"/>
        </p:nvSpPr>
        <p:spPr>
          <a:xfrm rot="16200000">
            <a:off x="11074398" y="5740399"/>
            <a:ext cx="1117602" cy="1117602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31FCCD84-9DF0-4F38-8A59-FF7105508302}"/>
              </a:ext>
            </a:extLst>
          </p:cNvPr>
          <p:cNvSpPr/>
          <p:nvPr userDrawn="1"/>
        </p:nvSpPr>
        <p:spPr>
          <a:xfrm>
            <a:off x="182880" y="182880"/>
            <a:ext cx="11816232" cy="6019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633A97-4A90-4572-8B42-715B5F56EA8F}"/>
              </a:ext>
            </a:extLst>
          </p:cNvPr>
          <p:cNvSpPr txBox="1"/>
          <p:nvPr userDrawn="1"/>
        </p:nvSpPr>
        <p:spPr>
          <a:xfrm>
            <a:off x="11460578" y="6385728"/>
            <a:ext cx="65055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346A127A-73C4-4EB9-8BBA-5301AC855AEF}" type="slidenum">
              <a:rPr lang="en-US" altLang="ko-KR" sz="9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/>
              <a:t>‹#›</a:t>
            </a:fld>
            <a:endParaRPr lang="ko-KR" altLang="en-US" sz="9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0803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97603567-308D-4150-ACE3-AE9153914A72}"/>
              </a:ext>
            </a:extLst>
          </p:cNvPr>
          <p:cNvCxnSpPr/>
          <p:nvPr userDrawn="1"/>
        </p:nvCxnSpPr>
        <p:spPr>
          <a:xfrm>
            <a:off x="0" y="584200"/>
            <a:ext cx="70912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FAEE2955-8200-4654-80D6-8442E0CBF8CD}"/>
              </a:ext>
            </a:extLst>
          </p:cNvPr>
          <p:cNvCxnSpPr>
            <a:cxnSpLocks/>
          </p:cNvCxnSpPr>
          <p:nvPr userDrawn="1"/>
        </p:nvCxnSpPr>
        <p:spPr>
          <a:xfrm>
            <a:off x="858416" y="584200"/>
            <a:ext cx="10468947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자유형: 도형 4">
            <a:extLst>
              <a:ext uri="{FF2B5EF4-FFF2-40B4-BE49-F238E27FC236}">
                <a16:creationId xmlns:a16="http://schemas.microsoft.com/office/drawing/2014/main" id="{0A11B236-F512-49DD-A297-C429B41BBF54}"/>
              </a:ext>
            </a:extLst>
          </p:cNvPr>
          <p:cNvSpPr/>
          <p:nvPr userDrawn="1"/>
        </p:nvSpPr>
        <p:spPr>
          <a:xfrm rot="2380363">
            <a:off x="11882055" y="-99751"/>
            <a:ext cx="99650" cy="808902"/>
          </a:xfrm>
          <a:custGeom>
            <a:avLst/>
            <a:gdLst>
              <a:gd name="connsiteX0" fmla="*/ 0 w 99650"/>
              <a:gd name="connsiteY0" fmla="*/ 49909 h 808902"/>
              <a:gd name="connsiteX1" fmla="*/ 60174 w 99650"/>
              <a:gd name="connsiteY1" fmla="*/ 0 h 808902"/>
              <a:gd name="connsiteX2" fmla="*/ 99650 w 99650"/>
              <a:gd name="connsiteY2" fmla="*/ 47154 h 808902"/>
              <a:gd name="connsiteX3" fmla="*/ 99650 w 99650"/>
              <a:gd name="connsiteY3" fmla="*/ 726252 h 808902"/>
              <a:gd name="connsiteX4" fmla="*/ 0 w 99650"/>
              <a:gd name="connsiteY4" fmla="*/ 808902 h 808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650" h="808902">
                <a:moveTo>
                  <a:pt x="0" y="49909"/>
                </a:moveTo>
                <a:lnTo>
                  <a:pt x="60174" y="0"/>
                </a:lnTo>
                <a:lnTo>
                  <a:pt x="99650" y="47154"/>
                </a:lnTo>
                <a:lnTo>
                  <a:pt x="99650" y="726252"/>
                </a:lnTo>
                <a:lnTo>
                  <a:pt x="0" y="80890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5D479594-28D6-4193-8427-348243357AE3}"/>
              </a:ext>
            </a:extLst>
          </p:cNvPr>
          <p:cNvCxnSpPr>
            <a:cxnSpLocks/>
          </p:cNvCxnSpPr>
          <p:nvPr userDrawn="1"/>
        </p:nvCxnSpPr>
        <p:spPr>
          <a:xfrm>
            <a:off x="858416" y="6489700"/>
            <a:ext cx="10468947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직사각형 6">
            <a:extLst>
              <a:ext uri="{FF2B5EF4-FFF2-40B4-BE49-F238E27FC236}">
                <a16:creationId xmlns:a16="http://schemas.microsoft.com/office/drawing/2014/main" id="{4D3CBD40-D010-4086-B28D-355C1C87CDFA}"/>
              </a:ext>
            </a:extLst>
          </p:cNvPr>
          <p:cNvSpPr/>
          <p:nvPr userDrawn="1"/>
        </p:nvSpPr>
        <p:spPr>
          <a:xfrm>
            <a:off x="11747241" y="6489700"/>
            <a:ext cx="444759" cy="3683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2AB48801-3B6F-48DF-B6E7-848B3D91D300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494106"/>
            <a:ext cx="307910" cy="363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F0AF5361-BBAF-4294-9F92-D9D43F68040F}"/>
              </a:ext>
            </a:extLst>
          </p:cNvPr>
          <p:cNvSpPr txBox="1"/>
          <p:nvPr userDrawn="1"/>
        </p:nvSpPr>
        <p:spPr>
          <a:xfrm>
            <a:off x="11731185" y="6578082"/>
            <a:ext cx="47858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82C341CC-423A-4157-9141-EEDFF960CC34}" type="slidenum">
              <a:rPr lang="en-US" altLang="ko-KR" sz="8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/>
              <a:t>‹#›</a:t>
            </a:fld>
            <a:endParaRPr lang="ko-KR" altLang="en-US" sz="8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85520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348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058" r:id="rId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1AD607CA-896A-4D48-8E82-924DB76760A9}"/>
              </a:ext>
            </a:extLst>
          </p:cNvPr>
          <p:cNvSpPr/>
          <p:nvPr/>
        </p:nvSpPr>
        <p:spPr>
          <a:xfrm>
            <a:off x="0" y="0"/>
            <a:ext cx="12192000" cy="6000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4273BB99-4B1B-4E63-9665-F72BCD29B35E}"/>
              </a:ext>
            </a:extLst>
          </p:cNvPr>
          <p:cNvSpPr/>
          <p:nvPr/>
        </p:nvSpPr>
        <p:spPr>
          <a:xfrm>
            <a:off x="5907088" y="6497638"/>
            <a:ext cx="374650" cy="3603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028" name="TextBox 2">
            <a:extLst>
              <a:ext uri="{FF2B5EF4-FFF2-40B4-BE49-F238E27FC236}">
                <a16:creationId xmlns:a16="http://schemas.microsoft.com/office/drawing/2014/main" id="{42366B40-46B1-459F-9CEB-6099FBD2D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1050" y="6580188"/>
            <a:ext cx="473075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>
              <a:defRPr/>
            </a:pPr>
            <a:fld id="{A23820D3-279A-4935-B563-AD79D6027581}" type="slidenum">
              <a:rPr lang="ko-KR" altLang="en-US" sz="9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>
                <a:defRPr/>
              </a:pPr>
              <a:t>‹#›</a:t>
            </a:fld>
            <a:endParaRPr lang="ko-KR" altLang="en-US" sz="9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3F4680CA-82A4-41E5-99DD-66756C1100F5}"/>
              </a:ext>
            </a:extLst>
          </p:cNvPr>
          <p:cNvSpPr/>
          <p:nvPr/>
        </p:nvSpPr>
        <p:spPr>
          <a:xfrm>
            <a:off x="-503238" y="635000"/>
            <a:ext cx="400050" cy="400050"/>
          </a:xfrm>
          <a:prstGeom prst="rect">
            <a:avLst/>
          </a:prstGeom>
          <a:solidFill>
            <a:srgbClr val="00A7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A1CFC2C8-308E-4EF8-A57B-876A8C08134E}"/>
              </a:ext>
            </a:extLst>
          </p:cNvPr>
          <p:cNvSpPr/>
          <p:nvPr/>
        </p:nvSpPr>
        <p:spPr>
          <a:xfrm>
            <a:off x="-503238" y="1082675"/>
            <a:ext cx="400050" cy="401638"/>
          </a:xfrm>
          <a:prstGeom prst="rect">
            <a:avLst/>
          </a:prstGeom>
          <a:solidFill>
            <a:srgbClr val="4376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385E9D29-8DFC-4F6F-ADAD-7BA93A1929EE}"/>
              </a:ext>
            </a:extLst>
          </p:cNvPr>
          <p:cNvSpPr/>
          <p:nvPr/>
        </p:nvSpPr>
        <p:spPr>
          <a:xfrm>
            <a:off x="-503238" y="1539875"/>
            <a:ext cx="400050" cy="401638"/>
          </a:xfrm>
          <a:prstGeom prst="rect">
            <a:avLst/>
          </a:prstGeom>
          <a:solidFill>
            <a:srgbClr val="5E5A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E434D372-4E5B-441B-8C3F-92E2772EEC93}"/>
              </a:ext>
            </a:extLst>
          </p:cNvPr>
          <p:cNvSpPr/>
          <p:nvPr/>
        </p:nvSpPr>
        <p:spPr>
          <a:xfrm>
            <a:off x="-503238" y="1987550"/>
            <a:ext cx="400050" cy="401638"/>
          </a:xfrm>
          <a:prstGeom prst="rect">
            <a:avLst/>
          </a:prstGeom>
          <a:solidFill>
            <a:srgbClr val="775C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pic>
        <p:nvPicPr>
          <p:cNvPr id="2057" name="그림 14">
            <a:extLst>
              <a:ext uri="{FF2B5EF4-FFF2-40B4-BE49-F238E27FC236}">
                <a16:creationId xmlns:a16="http://schemas.microsoft.com/office/drawing/2014/main" id="{B54901B2-4A1B-4EDB-935A-802D8FEA44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560"/>
          <a:stretch>
            <a:fillRect/>
          </a:stretch>
        </p:blipFill>
        <p:spPr bwMode="auto">
          <a:xfrm>
            <a:off x="-736600" y="2530475"/>
            <a:ext cx="736600" cy="190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그림 15">
            <a:extLst>
              <a:ext uri="{FF2B5EF4-FFF2-40B4-BE49-F238E27FC236}">
                <a16:creationId xmlns:a16="http://schemas.microsoft.com/office/drawing/2014/main" id="{26356812-5D3D-4511-8731-8F9521702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94" r="38203"/>
          <a:stretch>
            <a:fillRect/>
          </a:stretch>
        </p:blipFill>
        <p:spPr bwMode="auto">
          <a:xfrm>
            <a:off x="-1492250" y="600075"/>
            <a:ext cx="484187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그림 17">
            <a:extLst>
              <a:ext uri="{FF2B5EF4-FFF2-40B4-BE49-F238E27FC236}">
                <a16:creationId xmlns:a16="http://schemas.microsoft.com/office/drawing/2014/main" id="{7A2004C8-0285-4B60-9BD8-84B18A85C1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858"/>
          <a:stretch>
            <a:fillRect/>
          </a:stretch>
        </p:blipFill>
        <p:spPr bwMode="auto">
          <a:xfrm>
            <a:off x="-1390650" y="2530475"/>
            <a:ext cx="596900" cy="190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직사각형 18">
            <a:extLst>
              <a:ext uri="{FF2B5EF4-FFF2-40B4-BE49-F238E27FC236}">
                <a16:creationId xmlns:a16="http://schemas.microsoft.com/office/drawing/2014/main" id="{9CFA1336-AA72-4D2D-990C-B8B395FA3213}"/>
              </a:ext>
            </a:extLst>
          </p:cNvPr>
          <p:cNvSpPr/>
          <p:nvPr/>
        </p:nvSpPr>
        <p:spPr>
          <a:xfrm>
            <a:off x="-938213" y="635000"/>
            <a:ext cx="401638" cy="400050"/>
          </a:xfrm>
          <a:prstGeom prst="rect">
            <a:avLst/>
          </a:prstGeom>
          <a:solidFill>
            <a:srgbClr val="33D1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F368D120-ECCB-470A-AEDB-E132869F0391}"/>
              </a:ext>
            </a:extLst>
          </p:cNvPr>
          <p:cNvSpPr/>
          <p:nvPr/>
        </p:nvSpPr>
        <p:spPr>
          <a:xfrm>
            <a:off x="-938213" y="1082675"/>
            <a:ext cx="401638" cy="401638"/>
          </a:xfrm>
          <a:prstGeom prst="rect">
            <a:avLst/>
          </a:prstGeom>
          <a:solidFill>
            <a:srgbClr val="0F72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6C002411-9A0B-45E3-874A-B8872A8BBE97}"/>
              </a:ext>
            </a:extLst>
          </p:cNvPr>
          <p:cNvSpPr/>
          <p:nvPr/>
        </p:nvSpPr>
        <p:spPr>
          <a:xfrm>
            <a:off x="-938213" y="1539875"/>
            <a:ext cx="401638" cy="401638"/>
          </a:xfrm>
          <a:prstGeom prst="rect">
            <a:avLst/>
          </a:prstGeom>
          <a:solidFill>
            <a:srgbClr val="445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5CB3ABD7-294A-4459-BDFD-843AA923F4B1}"/>
              </a:ext>
            </a:extLst>
          </p:cNvPr>
          <p:cNvSpPr/>
          <p:nvPr/>
        </p:nvSpPr>
        <p:spPr>
          <a:xfrm>
            <a:off x="-938213" y="1987550"/>
            <a:ext cx="401638" cy="401638"/>
          </a:xfrm>
          <a:prstGeom prst="rect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9706917E-AE44-4AE7-9B49-A34B1D6868DF}"/>
              </a:ext>
            </a:extLst>
          </p:cNvPr>
          <p:cNvSpPr/>
          <p:nvPr/>
        </p:nvSpPr>
        <p:spPr>
          <a:xfrm>
            <a:off x="-503238" y="174625"/>
            <a:ext cx="400050" cy="400050"/>
          </a:xfrm>
          <a:prstGeom prst="rect">
            <a:avLst/>
          </a:prstGeom>
          <a:solidFill>
            <a:srgbClr val="B977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6CF7EE34-D66B-491A-BFF1-93015629CCB5}"/>
              </a:ext>
            </a:extLst>
          </p:cNvPr>
          <p:cNvSpPr/>
          <p:nvPr userDrawn="1"/>
        </p:nvSpPr>
        <p:spPr>
          <a:xfrm>
            <a:off x="0" y="0"/>
            <a:ext cx="12192000" cy="600075"/>
          </a:xfrm>
          <a:prstGeom prst="rect">
            <a:avLst/>
          </a:prstGeom>
          <a:solidFill>
            <a:srgbClr val="4376AA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682E8F4C-FB7F-422C-AAD9-BF36DF24BE46}"/>
              </a:ext>
            </a:extLst>
          </p:cNvPr>
          <p:cNvSpPr/>
          <p:nvPr userDrawn="1"/>
        </p:nvSpPr>
        <p:spPr>
          <a:xfrm>
            <a:off x="5907088" y="6497638"/>
            <a:ext cx="374650" cy="360362"/>
          </a:xfrm>
          <a:prstGeom prst="rect">
            <a:avLst/>
          </a:prstGeom>
          <a:solidFill>
            <a:srgbClr val="4376AA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3" name="TextBox 2">
            <a:extLst>
              <a:ext uri="{FF2B5EF4-FFF2-40B4-BE49-F238E27FC236}">
                <a16:creationId xmlns:a16="http://schemas.microsoft.com/office/drawing/2014/main" id="{7C34368E-2CB2-41C6-AA2F-D166504F5E9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861050" y="6580188"/>
            <a:ext cx="473075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>
              <a:defRPr/>
            </a:pPr>
            <a:fld id="{CDA6B489-3885-4489-B0BF-9512F242DAAC}" type="slidenum">
              <a:rPr lang="ko-KR" altLang="en-US" sz="9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>
                <a:defRPr/>
              </a:pPr>
              <a:t>‹#›</a:t>
            </a:fld>
            <a:endParaRPr lang="ko-KR" altLang="en-US" sz="9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DC76DB86-74B2-4AEB-9505-CE8438ECED42}"/>
              </a:ext>
            </a:extLst>
          </p:cNvPr>
          <p:cNvSpPr/>
          <p:nvPr userDrawn="1"/>
        </p:nvSpPr>
        <p:spPr>
          <a:xfrm>
            <a:off x="-503238" y="635000"/>
            <a:ext cx="400050" cy="400050"/>
          </a:xfrm>
          <a:prstGeom prst="rect">
            <a:avLst/>
          </a:prstGeom>
          <a:solidFill>
            <a:srgbClr val="00A7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FA42D8DE-D1DA-43F0-9CF6-2DB3A02D30A8}"/>
              </a:ext>
            </a:extLst>
          </p:cNvPr>
          <p:cNvSpPr/>
          <p:nvPr userDrawn="1"/>
        </p:nvSpPr>
        <p:spPr>
          <a:xfrm>
            <a:off x="-503238" y="1082675"/>
            <a:ext cx="400050" cy="401638"/>
          </a:xfrm>
          <a:prstGeom prst="rect">
            <a:avLst/>
          </a:prstGeom>
          <a:solidFill>
            <a:srgbClr val="4376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06B5C6B2-5300-4F93-AFF5-BADFE6E9CA78}"/>
              </a:ext>
            </a:extLst>
          </p:cNvPr>
          <p:cNvSpPr/>
          <p:nvPr userDrawn="1"/>
        </p:nvSpPr>
        <p:spPr>
          <a:xfrm>
            <a:off x="-503238" y="1539875"/>
            <a:ext cx="400050" cy="401638"/>
          </a:xfrm>
          <a:prstGeom prst="rect">
            <a:avLst/>
          </a:prstGeom>
          <a:solidFill>
            <a:srgbClr val="5E5A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CB92F2BC-E5C8-4851-BE8E-BE44412D0BCB}"/>
              </a:ext>
            </a:extLst>
          </p:cNvPr>
          <p:cNvSpPr/>
          <p:nvPr userDrawn="1"/>
        </p:nvSpPr>
        <p:spPr>
          <a:xfrm>
            <a:off x="-503238" y="1987550"/>
            <a:ext cx="400050" cy="401638"/>
          </a:xfrm>
          <a:prstGeom prst="rect">
            <a:avLst/>
          </a:prstGeom>
          <a:solidFill>
            <a:srgbClr val="775C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pic>
        <p:nvPicPr>
          <p:cNvPr id="2072" name="그림 14">
            <a:extLst>
              <a:ext uri="{FF2B5EF4-FFF2-40B4-BE49-F238E27FC236}">
                <a16:creationId xmlns:a16="http://schemas.microsoft.com/office/drawing/2014/main" id="{FA8282FB-DABD-4A29-AA23-E84D972DB8F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560"/>
          <a:stretch>
            <a:fillRect/>
          </a:stretch>
        </p:blipFill>
        <p:spPr bwMode="auto">
          <a:xfrm>
            <a:off x="-736600" y="2530475"/>
            <a:ext cx="736600" cy="190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3" name="그림 15">
            <a:extLst>
              <a:ext uri="{FF2B5EF4-FFF2-40B4-BE49-F238E27FC236}">
                <a16:creationId xmlns:a16="http://schemas.microsoft.com/office/drawing/2014/main" id="{6E6385D2-C330-4E7E-BBA8-A8409E4FA92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94" r="38203"/>
          <a:stretch>
            <a:fillRect/>
          </a:stretch>
        </p:blipFill>
        <p:spPr bwMode="auto">
          <a:xfrm>
            <a:off x="-1492250" y="600075"/>
            <a:ext cx="484187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4" name="그림 17">
            <a:extLst>
              <a:ext uri="{FF2B5EF4-FFF2-40B4-BE49-F238E27FC236}">
                <a16:creationId xmlns:a16="http://schemas.microsoft.com/office/drawing/2014/main" id="{CC1DD2A9-C2E6-4071-8C43-41AB592863F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858"/>
          <a:stretch>
            <a:fillRect/>
          </a:stretch>
        </p:blipFill>
        <p:spPr bwMode="auto">
          <a:xfrm>
            <a:off x="-1390650" y="2530475"/>
            <a:ext cx="596900" cy="190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직사각형 30">
            <a:extLst>
              <a:ext uri="{FF2B5EF4-FFF2-40B4-BE49-F238E27FC236}">
                <a16:creationId xmlns:a16="http://schemas.microsoft.com/office/drawing/2014/main" id="{A89BC691-991E-411F-A5ED-BDFA0DD24FD9}"/>
              </a:ext>
            </a:extLst>
          </p:cNvPr>
          <p:cNvSpPr/>
          <p:nvPr userDrawn="1"/>
        </p:nvSpPr>
        <p:spPr>
          <a:xfrm>
            <a:off x="-938213" y="635000"/>
            <a:ext cx="401638" cy="400050"/>
          </a:xfrm>
          <a:prstGeom prst="rect">
            <a:avLst/>
          </a:prstGeom>
          <a:solidFill>
            <a:srgbClr val="33D1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2" name="직사각형 31">
            <a:extLst>
              <a:ext uri="{FF2B5EF4-FFF2-40B4-BE49-F238E27FC236}">
                <a16:creationId xmlns:a16="http://schemas.microsoft.com/office/drawing/2014/main" id="{606335E1-738A-4217-B076-A6B0C5411E22}"/>
              </a:ext>
            </a:extLst>
          </p:cNvPr>
          <p:cNvSpPr/>
          <p:nvPr userDrawn="1"/>
        </p:nvSpPr>
        <p:spPr>
          <a:xfrm>
            <a:off x="-938213" y="1082675"/>
            <a:ext cx="401638" cy="401638"/>
          </a:xfrm>
          <a:prstGeom prst="rect">
            <a:avLst/>
          </a:prstGeom>
          <a:solidFill>
            <a:srgbClr val="0F72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094324D3-345C-4DE2-83D4-3C04CB56A15F}"/>
              </a:ext>
            </a:extLst>
          </p:cNvPr>
          <p:cNvSpPr/>
          <p:nvPr userDrawn="1"/>
        </p:nvSpPr>
        <p:spPr>
          <a:xfrm>
            <a:off x="-938213" y="1539875"/>
            <a:ext cx="401638" cy="401638"/>
          </a:xfrm>
          <a:prstGeom prst="rect">
            <a:avLst/>
          </a:prstGeom>
          <a:solidFill>
            <a:srgbClr val="445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4" name="직사각형 33">
            <a:extLst>
              <a:ext uri="{FF2B5EF4-FFF2-40B4-BE49-F238E27FC236}">
                <a16:creationId xmlns:a16="http://schemas.microsoft.com/office/drawing/2014/main" id="{1E575ECC-7396-4653-B2FD-B019F0ACEE41}"/>
              </a:ext>
            </a:extLst>
          </p:cNvPr>
          <p:cNvSpPr/>
          <p:nvPr userDrawn="1"/>
        </p:nvSpPr>
        <p:spPr>
          <a:xfrm>
            <a:off x="-938213" y="1987550"/>
            <a:ext cx="401638" cy="401638"/>
          </a:xfrm>
          <a:prstGeom prst="rect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45F2E95A-4996-4250-BBF1-1A53652CEDA2}"/>
              </a:ext>
            </a:extLst>
          </p:cNvPr>
          <p:cNvSpPr/>
          <p:nvPr userDrawn="1"/>
        </p:nvSpPr>
        <p:spPr>
          <a:xfrm>
            <a:off x="-503238" y="174625"/>
            <a:ext cx="400050" cy="400050"/>
          </a:xfrm>
          <a:prstGeom prst="rect">
            <a:avLst/>
          </a:prstGeom>
          <a:solidFill>
            <a:srgbClr val="B977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20E0AC40-9CCC-40B2-B679-53677A84B349}"/>
              </a:ext>
            </a:extLst>
          </p:cNvPr>
          <p:cNvSpPr/>
          <p:nvPr userDrawn="1"/>
        </p:nvSpPr>
        <p:spPr>
          <a:xfrm>
            <a:off x="-938213" y="187131"/>
            <a:ext cx="401638" cy="400050"/>
          </a:xfrm>
          <a:prstGeom prst="rect">
            <a:avLst/>
          </a:prstGeom>
          <a:solidFill>
            <a:srgbClr val="DF36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35" r:id="rId1"/>
    <p:sldLayoutId id="2147485074" r:id="rId2"/>
  </p:sldLayoutIdLst>
  <p:txStyles>
    <p:titleStyle>
      <a:lvl1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</a:defRPr>
      </a:lvl2pPr>
      <a:lvl3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</a:defRPr>
      </a:lvl3pPr>
      <a:lvl4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</a:defRPr>
      </a:lvl4pPr>
      <a:lvl5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</a:defRPr>
      </a:lvl5pPr>
      <a:lvl6pPr marL="4572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6pPr>
      <a:lvl7pPr marL="9144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7pPr>
      <a:lvl8pPr marL="13716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8pPr>
      <a:lvl9pPr marL="18288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9pPr>
    </p:titleStyle>
    <p:bodyStyle>
      <a:lvl1pPr marL="228600" indent="-228600" algn="l" rtl="0" eaLnBrk="0" fontAlgn="base" latinLnBrk="1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793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073" r:id="rId1"/>
    <p:sldLayoutId id="2147485078" r:id="rId2"/>
    <p:sldLayoutId id="2147485066" r:id="rId3"/>
    <p:sldLayoutId id="2147485056" r:id="rId4"/>
    <p:sldLayoutId id="2147485075" r:id="rId5"/>
    <p:sldLayoutId id="2147485076" r:id="rId6"/>
    <p:sldLayoutId id="2147485077" r:id="rId7"/>
    <p:sldLayoutId id="2147485079" r:id="rId8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CA9F8904-6B9B-4A37-81B6-96CBF38AF5FE}"/>
              </a:ext>
            </a:extLst>
          </p:cNvPr>
          <p:cNvCxnSpPr/>
          <p:nvPr userDrawn="1"/>
        </p:nvCxnSpPr>
        <p:spPr>
          <a:xfrm>
            <a:off x="1150938" y="0"/>
            <a:ext cx="0" cy="68580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6FDEBF19-0894-47F1-AE64-E4BC6AC624F8}"/>
              </a:ext>
            </a:extLst>
          </p:cNvPr>
          <p:cNvCxnSpPr/>
          <p:nvPr userDrawn="1"/>
        </p:nvCxnSpPr>
        <p:spPr>
          <a:xfrm>
            <a:off x="11041063" y="0"/>
            <a:ext cx="0" cy="68580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42" r:id="rId1"/>
  </p:sldLayoutIdLst>
  <p:txStyles>
    <p:titleStyle>
      <a:lvl1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</a:defRPr>
      </a:lvl2pPr>
      <a:lvl3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</a:defRPr>
      </a:lvl3pPr>
      <a:lvl4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</a:defRPr>
      </a:lvl4pPr>
      <a:lvl5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</a:defRPr>
      </a:lvl5pPr>
      <a:lvl6pPr marL="457200"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6pPr>
      <a:lvl7pPr marL="914400"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7pPr>
      <a:lvl8pPr marL="1371600"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8pPr>
      <a:lvl9pPr marL="1828800"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9pPr>
    </p:titleStyle>
    <p:bodyStyle>
      <a:lvl1pPr marL="228600" indent="-228600" algn="l" rtl="0" eaLnBrk="0" fontAlgn="base" latinLnBrk="1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그룹 8"/>
          <p:cNvGrpSpPr/>
          <p:nvPr/>
        </p:nvGrpSpPr>
        <p:grpSpPr>
          <a:xfrm>
            <a:off x="175098" y="149932"/>
            <a:ext cx="11828834" cy="6507802"/>
            <a:chOff x="175098" y="175099"/>
            <a:chExt cx="11828834" cy="6507802"/>
          </a:xfrm>
        </p:grpSpPr>
        <p:sp>
          <p:nvSpPr>
            <p:cNvPr id="3" name="직사각형 2">
              <a:extLst>
                <a:ext uri="{FF2B5EF4-FFF2-40B4-BE49-F238E27FC236}">
                  <a16:creationId xmlns:a16="http://schemas.microsoft.com/office/drawing/2014/main" id="{542B6664-537C-46ED-A471-F5D059DCB393}"/>
                </a:ext>
              </a:extLst>
            </p:cNvPr>
            <p:cNvSpPr/>
            <p:nvPr/>
          </p:nvSpPr>
          <p:spPr>
            <a:xfrm>
              <a:off x="175098" y="175099"/>
              <a:ext cx="11828834" cy="3253901"/>
            </a:xfrm>
            <a:prstGeom prst="rect">
              <a:avLst/>
            </a:prstGeom>
            <a:solidFill>
              <a:srgbClr val="FBCA5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00D478E5-7BEA-4374-B961-980AB73F6C0D}"/>
                </a:ext>
              </a:extLst>
            </p:cNvPr>
            <p:cNvSpPr/>
            <p:nvPr/>
          </p:nvSpPr>
          <p:spPr>
            <a:xfrm>
              <a:off x="175098" y="3429000"/>
              <a:ext cx="11828834" cy="32539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pic>
          <p:nvPicPr>
            <p:cNvPr id="2" name="그림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16" t="4991" r="78395" b="81676"/>
            <a:stretch/>
          </p:blipFill>
          <p:spPr>
            <a:xfrm>
              <a:off x="5701265" y="1050479"/>
              <a:ext cx="789709" cy="914400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3E470BD4-3EB2-4A7A-A2FF-8ACB5DEC08A2}"/>
              </a:ext>
            </a:extLst>
          </p:cNvPr>
          <p:cNvSpPr txBox="1"/>
          <p:nvPr/>
        </p:nvSpPr>
        <p:spPr>
          <a:xfrm>
            <a:off x="1842916" y="2921168"/>
            <a:ext cx="850640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6000" i="1" spc="-5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과 제 명</a:t>
            </a:r>
            <a:endParaRPr lang="ko-KR" altLang="en-US" sz="1100" i="1" spc="-5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268E85-08B5-4928-BAEE-913F996D19A3}"/>
              </a:ext>
            </a:extLst>
          </p:cNvPr>
          <p:cNvSpPr txBox="1"/>
          <p:nvPr/>
        </p:nvSpPr>
        <p:spPr>
          <a:xfrm>
            <a:off x="285277" y="278471"/>
            <a:ext cx="47915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1600" b="1" dirty="0">
                <a:latin typeface="HY중고딕" panose="02030600000101010101" pitchFamily="18" charset="-127"/>
                <a:ea typeface="HY중고딕" panose="02030600000101010101" pitchFamily="18" charset="-127"/>
              </a:rPr>
              <a:t>□ </a:t>
            </a:r>
            <a:r>
              <a:rPr lang="ko-KR" altLang="en-US" sz="1600" b="1" spc="-50" dirty="0" err="1">
                <a:solidFill>
                  <a:srgbClr val="2F2F2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캡스톤디자인</a:t>
            </a:r>
            <a:r>
              <a:rPr lang="ko-KR" altLang="en-US" sz="1600" b="1" spc="-50" dirty="0">
                <a:solidFill>
                  <a:srgbClr val="2F2F2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 </a:t>
            </a:r>
            <a:r>
              <a:rPr lang="ko-KR" altLang="en-US" sz="1600" b="1" spc="-50" dirty="0" err="1">
                <a:solidFill>
                  <a:srgbClr val="2F2F2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연속형</a:t>
            </a:r>
            <a:r>
              <a:rPr lang="ko-KR" altLang="en-US" sz="1600" b="1" spc="-50" dirty="0">
                <a:solidFill>
                  <a:srgbClr val="2F2F2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     </a:t>
            </a:r>
            <a:r>
              <a:rPr lang="ko-KR" altLang="en-US" sz="1600" b="1" dirty="0">
                <a:latin typeface="HY중고딕" panose="02030600000101010101" pitchFamily="18" charset="-127"/>
                <a:ea typeface="HY중고딕" panose="02030600000101010101" pitchFamily="18" charset="-127"/>
              </a:rPr>
              <a:t>□ </a:t>
            </a:r>
            <a:r>
              <a:rPr lang="ko-KR" altLang="en-US" sz="1600" b="1" spc="-50" dirty="0">
                <a:solidFill>
                  <a:srgbClr val="2F2F2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자유과제 </a:t>
            </a:r>
            <a:r>
              <a:rPr lang="ko-KR" altLang="en-US" sz="1600" b="1" spc="-50" dirty="0" err="1">
                <a:solidFill>
                  <a:srgbClr val="2F2F2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융합형</a:t>
            </a:r>
            <a:endParaRPr lang="ko-KR" altLang="en-US" sz="1600" b="1" spc="-50" dirty="0">
              <a:solidFill>
                <a:srgbClr val="2F2F2F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F05E01B9-7FB9-4CA4-9B31-DCB11A221931}"/>
              </a:ext>
            </a:extLst>
          </p:cNvPr>
          <p:cNvCxnSpPr>
            <a:cxnSpLocks/>
          </p:cNvCxnSpPr>
          <p:nvPr/>
        </p:nvCxnSpPr>
        <p:spPr>
          <a:xfrm flipH="1">
            <a:off x="11399520" y="175099"/>
            <a:ext cx="604412" cy="48784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9EEB0563-6D12-4D6B-9804-C9B4634B7B12}"/>
              </a:ext>
            </a:extLst>
          </p:cNvPr>
          <p:cNvCxnSpPr>
            <a:cxnSpLocks/>
          </p:cNvCxnSpPr>
          <p:nvPr/>
        </p:nvCxnSpPr>
        <p:spPr>
          <a:xfrm flipH="1">
            <a:off x="150495" y="6200164"/>
            <a:ext cx="467988" cy="490897"/>
          </a:xfrm>
          <a:prstGeom prst="line">
            <a:avLst/>
          </a:prstGeom>
          <a:ln w="1905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5334000" y="587725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268E85-08B5-4928-BAEE-913F996D19A3}"/>
              </a:ext>
            </a:extLst>
          </p:cNvPr>
          <p:cNvSpPr txBox="1"/>
          <p:nvPr/>
        </p:nvSpPr>
        <p:spPr>
          <a:xfrm>
            <a:off x="1836311" y="4668515"/>
            <a:ext cx="850640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2500" i="1" spc="-50" dirty="0">
                <a:solidFill>
                  <a:srgbClr val="2F2F2F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팀 명</a:t>
            </a: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9598" y="6125541"/>
            <a:ext cx="1340611" cy="417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891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각 삼각형 13">
            <a:extLst>
              <a:ext uri="{FF2B5EF4-FFF2-40B4-BE49-F238E27FC236}">
                <a16:creationId xmlns:a16="http://schemas.microsoft.com/office/drawing/2014/main" id="{C20C50AA-4CB9-452B-971A-94170A6D640F}"/>
              </a:ext>
            </a:extLst>
          </p:cNvPr>
          <p:cNvSpPr/>
          <p:nvPr/>
        </p:nvSpPr>
        <p:spPr>
          <a:xfrm rot="5400000">
            <a:off x="-1" y="-10161"/>
            <a:ext cx="999205" cy="999205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5" name="직각 삼각형 14">
            <a:extLst>
              <a:ext uri="{FF2B5EF4-FFF2-40B4-BE49-F238E27FC236}">
                <a16:creationId xmlns:a16="http://schemas.microsoft.com/office/drawing/2014/main" id="{0F22E662-F835-4833-A402-D886A80D2109}"/>
              </a:ext>
            </a:extLst>
          </p:cNvPr>
          <p:cNvSpPr/>
          <p:nvPr/>
        </p:nvSpPr>
        <p:spPr>
          <a:xfrm rot="16200000">
            <a:off x="11074398" y="5740399"/>
            <a:ext cx="1117602" cy="1117602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grpSp>
        <p:nvGrpSpPr>
          <p:cNvPr id="6" name="그룹 5"/>
          <p:cNvGrpSpPr/>
          <p:nvPr/>
        </p:nvGrpSpPr>
        <p:grpSpPr>
          <a:xfrm>
            <a:off x="211455" y="192405"/>
            <a:ext cx="11816232" cy="6523888"/>
            <a:chOff x="182880" y="182880"/>
            <a:chExt cx="11816232" cy="6523888"/>
          </a:xfrm>
        </p:grpSpPr>
        <p:grpSp>
          <p:nvGrpSpPr>
            <p:cNvPr id="5" name="그룹 4"/>
            <p:cNvGrpSpPr/>
            <p:nvPr/>
          </p:nvGrpSpPr>
          <p:grpSpPr>
            <a:xfrm>
              <a:off x="182880" y="182880"/>
              <a:ext cx="11816232" cy="6523888"/>
              <a:chOff x="182880" y="182880"/>
              <a:chExt cx="11816232" cy="6523888"/>
            </a:xfrm>
          </p:grpSpPr>
          <p:sp>
            <p:nvSpPr>
              <p:cNvPr id="9" name="직사각형 8">
                <a:extLst>
                  <a:ext uri="{FF2B5EF4-FFF2-40B4-BE49-F238E27FC236}">
                    <a16:creationId xmlns:a16="http://schemas.microsoft.com/office/drawing/2014/main" id="{6A170658-D05E-468D-A469-A4A3ED335D63}"/>
                  </a:ext>
                </a:extLst>
              </p:cNvPr>
              <p:cNvSpPr/>
              <p:nvPr/>
            </p:nvSpPr>
            <p:spPr>
              <a:xfrm>
                <a:off x="182880" y="224687"/>
                <a:ext cx="11816232" cy="648208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i="1" dirty="0">
                  <a:solidFill>
                    <a:srgbClr val="0000FF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</p:txBody>
          </p:sp>
          <p:sp>
            <p:nvSpPr>
              <p:cNvPr id="16" name="직사각형 15">
                <a:extLst>
                  <a:ext uri="{FF2B5EF4-FFF2-40B4-BE49-F238E27FC236}">
                    <a16:creationId xmlns:a16="http://schemas.microsoft.com/office/drawing/2014/main" id="{BBBD9512-BF51-4F5A-A4BF-227EC58B4CA2}"/>
                  </a:ext>
                </a:extLst>
              </p:cNvPr>
              <p:cNvSpPr/>
              <p:nvPr/>
            </p:nvSpPr>
            <p:spPr>
              <a:xfrm>
                <a:off x="182880" y="182880"/>
                <a:ext cx="11816232" cy="49825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</p:txBody>
          </p: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6D4710C-EFC1-4C1C-BBA0-E6766266F3B4}"/>
                </a:ext>
              </a:extLst>
            </p:cNvPr>
            <p:cNvSpPr txBox="1"/>
            <p:nvPr/>
          </p:nvSpPr>
          <p:spPr>
            <a:xfrm>
              <a:off x="763527" y="246416"/>
              <a:ext cx="551100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사전 정보</a:t>
              </a:r>
            </a:p>
          </p:txBody>
        </p:sp>
        <p:sp>
          <p:nvSpPr>
            <p:cNvPr id="61" name="타원 60">
              <a:extLst>
                <a:ext uri="{FF2B5EF4-FFF2-40B4-BE49-F238E27FC236}">
                  <a16:creationId xmlns:a16="http://schemas.microsoft.com/office/drawing/2014/main" id="{2095C92D-DACB-41B5-85F3-EA0DBF49EAA1}"/>
                </a:ext>
              </a:extLst>
            </p:cNvPr>
            <p:cNvSpPr/>
            <p:nvPr/>
          </p:nvSpPr>
          <p:spPr>
            <a:xfrm>
              <a:off x="357935" y="234482"/>
              <a:ext cx="393200" cy="39320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1</a:t>
              </a:r>
              <a:endParaRPr lang="ko-KR" altLang="en-US" sz="140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</p:grp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4670755"/>
              </p:ext>
            </p:extLst>
          </p:nvPr>
        </p:nvGraphicFramePr>
        <p:xfrm>
          <a:off x="357935" y="881183"/>
          <a:ext cx="11606477" cy="5614043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8815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59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45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07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45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84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615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9457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0739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참여 교과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0" i="1" dirty="0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* </a:t>
                      </a:r>
                      <a:r>
                        <a:rPr lang="ko-KR" altLang="en-US" sz="1200" b="0" i="1" dirty="0" err="1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캡스톤디자인</a:t>
                      </a:r>
                      <a:r>
                        <a:rPr lang="en-US" altLang="ko-KR" sz="1200" b="0" i="1" dirty="0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(</a:t>
                      </a:r>
                      <a:r>
                        <a:rPr lang="ko-KR" altLang="en-US" sz="1200" b="0" i="1" dirty="0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종합설계</a:t>
                      </a:r>
                      <a:r>
                        <a:rPr lang="en-US" altLang="ko-KR" sz="1200" b="0" i="1" dirty="0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) </a:t>
                      </a:r>
                      <a:r>
                        <a:rPr lang="ko-KR" altLang="en-US" sz="1200" b="0" i="1" dirty="0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교과목 수강한 팀 작성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1966">
                <a:tc vMerge="1">
                  <a:txBody>
                    <a:bodyPr/>
                    <a:lstStyle/>
                    <a:p>
                      <a:pPr latinLnBrk="1"/>
                      <a:endParaRPr lang="ko-KR" altLang="en-US" sz="1500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r>
                        <a:rPr lang="en-US" altLang="ko-KR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ex) 2024</a:t>
                      </a:r>
                      <a:r>
                        <a:rPr lang="ko-KR" altLang="en-US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학년도 </a:t>
                      </a:r>
                      <a:r>
                        <a:rPr lang="en-US" altLang="ko-KR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1</a:t>
                      </a:r>
                      <a:r>
                        <a:rPr lang="ko-KR" altLang="en-US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학기 </a:t>
                      </a:r>
                      <a:r>
                        <a:rPr lang="en-US" altLang="ko-KR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/ </a:t>
                      </a:r>
                      <a:r>
                        <a:rPr lang="ko-KR" altLang="en-US" sz="1400" dirty="0" err="1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기업사회맞춤형캡스톤디자인</a:t>
                      </a:r>
                      <a:r>
                        <a:rPr lang="en-US" altLang="ko-KR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1 </a:t>
                      </a:r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4954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지식재산권</a:t>
                      </a:r>
                      <a:endParaRPr lang="en-US" altLang="ko-KR" sz="1500" b="1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sz="1500" b="1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확보 현황</a:t>
                      </a:r>
                      <a:endParaRPr lang="en-US" altLang="ko-KR" sz="1500" b="1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15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(</a:t>
                      </a:r>
                      <a:r>
                        <a:rPr lang="ko-KR" altLang="en-US" sz="15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특허</a:t>
                      </a:r>
                      <a:r>
                        <a:rPr lang="en-US" altLang="ko-KR" sz="15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/</a:t>
                      </a:r>
                      <a:r>
                        <a:rPr lang="ko-KR" altLang="en-US" sz="15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디자인</a:t>
                      </a:r>
                      <a:endParaRPr lang="en-US" altLang="ko-KR" sz="15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15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/</a:t>
                      </a:r>
                      <a:r>
                        <a:rPr lang="ko-KR" altLang="en-US" sz="15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저작권</a:t>
                      </a:r>
                      <a:r>
                        <a:rPr lang="en-US" altLang="ko-KR" sz="15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)</a:t>
                      </a:r>
                    </a:p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r>
                        <a:rPr lang="en-US" altLang="ko-KR" sz="1300" b="0" i="1" dirty="0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*</a:t>
                      </a:r>
                      <a:r>
                        <a:rPr lang="ko-KR" altLang="en-US" sz="1300" b="0" i="1" dirty="0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해당분야 체크 </a:t>
                      </a:r>
                      <a:r>
                        <a:rPr lang="en-US" altLang="ko-KR" sz="1500" b="1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V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확보 완료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[</a:t>
                      </a:r>
                      <a:r>
                        <a:rPr lang="ko-KR" altLang="en-US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출원 </a:t>
                      </a:r>
                      <a:r>
                        <a:rPr lang="en-US" altLang="ko-KR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/ </a:t>
                      </a:r>
                      <a:r>
                        <a:rPr lang="ko-KR" altLang="en-US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등록번호</a:t>
                      </a:r>
                      <a:r>
                        <a:rPr lang="en-US" altLang="ko-KR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]</a:t>
                      </a:r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0" i="1" kern="1200" dirty="0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해당사항 기재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495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확보 희망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[</a:t>
                      </a:r>
                      <a:r>
                        <a:rPr lang="ko-KR" altLang="en-US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희망 분야 선택</a:t>
                      </a:r>
                      <a:r>
                        <a:rPr lang="en-US" altLang="ko-KR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]</a:t>
                      </a:r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특허권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디자인권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저작권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기타 </a:t>
                      </a:r>
                      <a:r>
                        <a:rPr lang="en-US" altLang="ko-KR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(          )</a:t>
                      </a:r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495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해당 없음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495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작품 기반</a:t>
                      </a:r>
                      <a:endParaRPr lang="en-US" altLang="ko-KR" sz="1500" b="1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sz="1500" b="1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사업화 현황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사업자등록완료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[</a:t>
                      </a:r>
                      <a:r>
                        <a:rPr lang="ko-KR" altLang="en-US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사업자 등록번호</a:t>
                      </a:r>
                      <a:r>
                        <a:rPr lang="en-US" altLang="ko-KR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]</a:t>
                      </a:r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sz="1400" b="0" i="1" dirty="0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해당사항 기재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[</a:t>
                      </a:r>
                      <a:r>
                        <a:rPr lang="ko-KR" altLang="en-US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상호명</a:t>
                      </a:r>
                      <a:r>
                        <a:rPr lang="en-US" altLang="ko-KR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]</a:t>
                      </a:r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sz="1400" b="0" i="1" kern="1200" dirty="0">
                          <a:solidFill>
                            <a:srgbClr val="0000FF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해당사항 기재</a:t>
                      </a:r>
                    </a:p>
                  </a:txBody>
                  <a:tcPr anchor="ctr">
                    <a:lnL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b="0" i="1" kern="1200" dirty="0">
                        <a:solidFill>
                          <a:srgbClr val="0000FF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495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해당 없음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495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최종 결과물</a:t>
                      </a:r>
                      <a:endParaRPr lang="en-US" altLang="ko-KR" sz="1500" b="1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sz="1500" b="1" dirty="0"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구현 목표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</a:t>
                      </a: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작동형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 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HW/SW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프로토타입 시작품 </a:t>
                      </a:r>
                      <a:endParaRPr lang="ko-KR" altLang="en-US" sz="1400" dirty="0"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서비스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/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플랫폼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(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웹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/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앱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)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프로토타입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4495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□ 융복합 콘텐츠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(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디자인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,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영상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)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제작 결과물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□ 기타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HY중고딕" panose="02030600000101010101" pitchFamily="18" charset="-127"/>
                          <a:ea typeface="HY중고딕" panose="02030600000101010101" pitchFamily="18" charset="-127"/>
                          <a:cs typeface="+mn-cs"/>
                        </a:rPr>
                        <a:t>(                                          )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HY중고딕" panose="02030600000101010101" pitchFamily="18" charset="-127"/>
                        <a:ea typeface="HY중고딕" panose="02030600000101010101" pitchFamily="18" charset="-127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8201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각 삼각형 13">
            <a:extLst>
              <a:ext uri="{FF2B5EF4-FFF2-40B4-BE49-F238E27FC236}">
                <a16:creationId xmlns:a16="http://schemas.microsoft.com/office/drawing/2014/main" id="{C20C50AA-4CB9-452B-971A-94170A6D640F}"/>
              </a:ext>
            </a:extLst>
          </p:cNvPr>
          <p:cNvSpPr/>
          <p:nvPr/>
        </p:nvSpPr>
        <p:spPr>
          <a:xfrm rot="5400000">
            <a:off x="-1" y="-10161"/>
            <a:ext cx="999205" cy="999205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6A170658-D05E-468D-A469-A4A3ED335D63}"/>
              </a:ext>
            </a:extLst>
          </p:cNvPr>
          <p:cNvSpPr/>
          <p:nvPr/>
        </p:nvSpPr>
        <p:spPr>
          <a:xfrm>
            <a:off x="182880" y="224687"/>
            <a:ext cx="11816232" cy="64820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5" name="직각 삼각형 14">
            <a:extLst>
              <a:ext uri="{FF2B5EF4-FFF2-40B4-BE49-F238E27FC236}">
                <a16:creationId xmlns:a16="http://schemas.microsoft.com/office/drawing/2014/main" id="{0F22E662-F835-4833-A402-D886A80D2109}"/>
              </a:ext>
            </a:extLst>
          </p:cNvPr>
          <p:cNvSpPr/>
          <p:nvPr/>
        </p:nvSpPr>
        <p:spPr>
          <a:xfrm rot="16200000">
            <a:off x="11074398" y="5740399"/>
            <a:ext cx="1117602" cy="1117602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BBBD9512-BF51-4F5A-A4BF-227EC58B4CA2}"/>
              </a:ext>
            </a:extLst>
          </p:cNvPr>
          <p:cNvSpPr/>
          <p:nvPr/>
        </p:nvSpPr>
        <p:spPr>
          <a:xfrm>
            <a:off x="182880" y="182880"/>
            <a:ext cx="11816232" cy="4982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D4710C-EFC1-4C1C-BBA0-E6766266F3B4}"/>
              </a:ext>
            </a:extLst>
          </p:cNvPr>
          <p:cNvSpPr txBox="1"/>
          <p:nvPr/>
        </p:nvSpPr>
        <p:spPr>
          <a:xfrm>
            <a:off x="763527" y="246416"/>
            <a:ext cx="5511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팀원 소개</a:t>
            </a:r>
          </a:p>
        </p:txBody>
      </p:sp>
      <p:grpSp>
        <p:nvGrpSpPr>
          <p:cNvPr id="3" name="그룹 2"/>
          <p:cNvGrpSpPr/>
          <p:nvPr/>
        </p:nvGrpSpPr>
        <p:grpSpPr>
          <a:xfrm>
            <a:off x="449483" y="989044"/>
            <a:ext cx="10624915" cy="2520667"/>
            <a:chOff x="449483" y="989044"/>
            <a:chExt cx="10624915" cy="2520667"/>
          </a:xfrm>
        </p:grpSpPr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A99FAB09-3687-4E79-850A-91E761DA52FC}"/>
                </a:ext>
              </a:extLst>
            </p:cNvPr>
            <p:cNvSpPr/>
            <p:nvPr/>
          </p:nvSpPr>
          <p:spPr>
            <a:xfrm>
              <a:off x="449484" y="989044"/>
              <a:ext cx="1989490" cy="245859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grpSp>
          <p:nvGrpSpPr>
            <p:cNvPr id="11" name="그룹 10">
              <a:extLst>
                <a:ext uri="{FF2B5EF4-FFF2-40B4-BE49-F238E27FC236}">
                  <a16:creationId xmlns:a16="http://schemas.microsoft.com/office/drawing/2014/main" id="{425CAE44-7FFE-4481-8372-A0839776FECC}"/>
                </a:ext>
              </a:extLst>
            </p:cNvPr>
            <p:cNvGrpSpPr/>
            <p:nvPr/>
          </p:nvGrpSpPr>
          <p:grpSpPr>
            <a:xfrm>
              <a:off x="1160847" y="2009302"/>
              <a:ext cx="606600" cy="525139"/>
              <a:chOff x="8839499" y="3728411"/>
              <a:chExt cx="624339" cy="540497"/>
            </a:xfrm>
          </p:grpSpPr>
          <p:pic>
            <p:nvPicPr>
              <p:cNvPr id="12" name="Picture 2" descr="image icon pngì ëí ì´ë¯¸ì§ ê²ìê²°ê³¼">
                <a:extLst>
                  <a:ext uri="{FF2B5EF4-FFF2-40B4-BE49-F238E27FC236}">
                    <a16:creationId xmlns:a16="http://schemas.microsoft.com/office/drawing/2014/main" id="{C8E482A6-13CE-430C-8475-09D461070C4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hqprint">
                <a:duotone>
                  <a:prstClr val="black"/>
                  <a:schemeClr val="accent3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992679" y="3728411"/>
                <a:ext cx="317978" cy="337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CE16BB3-6E41-45A1-96DE-8975F0FF868A}"/>
                  </a:ext>
                </a:extLst>
              </p:cNvPr>
              <p:cNvSpPr txBox="1"/>
              <p:nvPr/>
            </p:nvSpPr>
            <p:spPr>
              <a:xfrm>
                <a:off x="8839499" y="3983808"/>
                <a:ext cx="624339" cy="28510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  <a:defRPr/>
                </a:pPr>
                <a:r>
                  <a:rPr lang="en-US" altLang="ko-KR" sz="800" dirty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Photo</a:t>
                </a:r>
                <a:endParaRPr lang="ko-KR" altLang="en-US" sz="800" dirty="0"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</p:txBody>
          </p:sp>
        </p:grpSp>
        <p:grpSp>
          <p:nvGrpSpPr>
            <p:cNvPr id="2" name="그룹 1"/>
            <p:cNvGrpSpPr/>
            <p:nvPr/>
          </p:nvGrpSpPr>
          <p:grpSpPr>
            <a:xfrm>
              <a:off x="2578262" y="1254244"/>
              <a:ext cx="2512927" cy="2255467"/>
              <a:chOff x="2578262" y="1254244"/>
              <a:chExt cx="2512927" cy="2255467"/>
            </a:xfrm>
          </p:grpSpPr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AD29679-5C3A-412E-B2A5-DCD8DEFF989C}"/>
                  </a:ext>
                </a:extLst>
              </p:cNvPr>
              <p:cNvSpPr txBox="1"/>
              <p:nvPr/>
            </p:nvSpPr>
            <p:spPr>
              <a:xfrm>
                <a:off x="2593350" y="2009300"/>
                <a:ext cx="2497839" cy="150041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50000"/>
                  </a:lnSpc>
                  <a:defRPr/>
                </a:pPr>
                <a:r>
                  <a:rPr lang="ko-KR" altLang="en-US" sz="1200" spc="-50" dirty="0" err="1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팀명</a:t>
                </a:r>
                <a:br>
                  <a:rPr lang="en-US" altLang="ko-KR" sz="12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</a:br>
                <a:r>
                  <a:rPr lang="ko-KR" altLang="en-US" sz="12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팀 내 주요 역할 및 보유 역량</a:t>
                </a:r>
                <a:endParaRPr lang="en-US" altLang="ko-KR" sz="12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  <a:p>
                <a:pPr lvl="0">
                  <a:lnSpc>
                    <a:spcPct val="150000"/>
                  </a:lnSpc>
                  <a:defRPr/>
                </a:pPr>
                <a:endParaRPr lang="en-US" altLang="ko-KR" sz="10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  <a:p>
                <a:pPr marL="171450" lvl="0" indent="-171450">
                  <a:lnSpc>
                    <a:spcPct val="150000"/>
                  </a:lnSpc>
                  <a:buFont typeface="Arial" panose="020B0604020202020204" pitchFamily="34" charset="0"/>
                  <a:buChar char="•"/>
                  <a:defRPr/>
                </a:pPr>
                <a:r>
                  <a:rPr lang="ko-KR" altLang="en-US" sz="9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본 프로그램에 참여하는 의지를 담은 한마디를 적어주세요</a:t>
                </a:r>
                <a:r>
                  <a:rPr lang="en-US" altLang="ko-KR" sz="9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. </a:t>
                </a:r>
                <a:r>
                  <a:rPr lang="ko-KR" altLang="en-US" sz="9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분량은 개인당 주어진 폼의 제공 양식을 넘어가지 않게 하세요</a:t>
                </a:r>
                <a:r>
                  <a:rPr lang="en-US" altLang="ko-KR" sz="9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. </a:t>
                </a:r>
                <a:endParaRPr lang="ko-KR" altLang="en-US" sz="9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4DD232E-2320-4AEA-A070-1560C0BB2BCD}"/>
                  </a:ext>
                </a:extLst>
              </p:cNvPr>
              <p:cNvSpPr txBox="1"/>
              <p:nvPr/>
            </p:nvSpPr>
            <p:spPr>
              <a:xfrm>
                <a:off x="2593351" y="1254244"/>
                <a:ext cx="1677129" cy="4154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defRPr/>
                </a:pPr>
                <a:r>
                  <a:rPr lang="en-US" altLang="ko-KR" sz="1400" b="1" spc="-50" dirty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NAME(</a:t>
                </a:r>
                <a:r>
                  <a:rPr lang="ko-KR" altLang="en-US" sz="1400" b="1" spc="-50" dirty="0" err="1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전공명</a:t>
                </a:r>
                <a:r>
                  <a:rPr lang="en-US" altLang="ko-KR" sz="1400" b="1" spc="-50" dirty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)</a:t>
                </a: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0C0F381-386C-453A-8E87-BC8CE260FE7D}"/>
                  </a:ext>
                </a:extLst>
              </p:cNvPr>
              <p:cNvSpPr txBox="1"/>
              <p:nvPr/>
            </p:nvSpPr>
            <p:spPr>
              <a:xfrm>
                <a:off x="2578262" y="1502389"/>
                <a:ext cx="374358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defRPr/>
                </a:pPr>
                <a:r>
                  <a:rPr lang="en-US" altLang="ko-KR" sz="2400" spc="-50" dirty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/</a:t>
                </a:r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78FAEDE-CD94-4B4D-9B52-E2F5D8131753}"/>
                </a:ext>
              </a:extLst>
            </p:cNvPr>
            <p:cNvSpPr txBox="1"/>
            <p:nvPr/>
          </p:nvSpPr>
          <p:spPr>
            <a:xfrm>
              <a:off x="449483" y="3053719"/>
              <a:ext cx="22028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※ 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점선은 영역 표시이므로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, 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이미지 삽입 후 </a:t>
              </a:r>
              <a:endParaRPr lang="en-US" altLang="ko-KR" sz="8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algn="ctr"/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삭제 하시면 됩니다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. (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이하 공통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)</a:t>
              </a:r>
              <a:endParaRPr lang="ko-KR" altLang="en-US" sz="8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53" name="직사각형 52">
              <a:extLst>
                <a:ext uri="{FF2B5EF4-FFF2-40B4-BE49-F238E27FC236}">
                  <a16:creationId xmlns:a16="http://schemas.microsoft.com/office/drawing/2014/main" id="{A99FAB09-3687-4E79-850A-91E761DA52FC}"/>
                </a:ext>
              </a:extLst>
            </p:cNvPr>
            <p:cNvSpPr/>
            <p:nvPr/>
          </p:nvSpPr>
          <p:spPr>
            <a:xfrm>
              <a:off x="6038858" y="989044"/>
              <a:ext cx="1989490" cy="245859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grpSp>
          <p:nvGrpSpPr>
            <p:cNvPr id="54" name="그룹 53">
              <a:extLst>
                <a:ext uri="{FF2B5EF4-FFF2-40B4-BE49-F238E27FC236}">
                  <a16:creationId xmlns:a16="http://schemas.microsoft.com/office/drawing/2014/main" id="{425CAE44-7FFE-4481-8372-A0839776FECC}"/>
                </a:ext>
              </a:extLst>
            </p:cNvPr>
            <p:cNvGrpSpPr/>
            <p:nvPr/>
          </p:nvGrpSpPr>
          <p:grpSpPr>
            <a:xfrm>
              <a:off x="6750221" y="2009302"/>
              <a:ext cx="606600" cy="525139"/>
              <a:chOff x="8839499" y="3728411"/>
              <a:chExt cx="624339" cy="540497"/>
            </a:xfrm>
          </p:grpSpPr>
          <p:pic>
            <p:nvPicPr>
              <p:cNvPr id="55" name="Picture 2" descr="image icon pngì ëí ì´ë¯¸ì§ ê²ìê²°ê³¼">
                <a:extLst>
                  <a:ext uri="{FF2B5EF4-FFF2-40B4-BE49-F238E27FC236}">
                    <a16:creationId xmlns:a16="http://schemas.microsoft.com/office/drawing/2014/main" id="{C8E482A6-13CE-430C-8475-09D461070C4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hqprint">
                <a:duotone>
                  <a:prstClr val="black"/>
                  <a:schemeClr val="accent3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992679" y="3728411"/>
                <a:ext cx="317978" cy="337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7CE16BB3-6E41-45A1-96DE-8975F0FF868A}"/>
                  </a:ext>
                </a:extLst>
              </p:cNvPr>
              <p:cNvSpPr txBox="1"/>
              <p:nvPr/>
            </p:nvSpPr>
            <p:spPr>
              <a:xfrm>
                <a:off x="8839499" y="3983808"/>
                <a:ext cx="624339" cy="28510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  <a:defRPr/>
                </a:pPr>
                <a:r>
                  <a:rPr lang="en-US" altLang="ko-KR" sz="800" dirty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Photo</a:t>
                </a:r>
                <a:endParaRPr lang="ko-KR" altLang="en-US" sz="800" dirty="0"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</p:txBody>
          </p:sp>
        </p:grp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C4DD232E-2320-4AEA-A070-1560C0BB2BCD}"/>
                </a:ext>
              </a:extLst>
            </p:cNvPr>
            <p:cNvSpPr txBox="1"/>
            <p:nvPr/>
          </p:nvSpPr>
          <p:spPr>
            <a:xfrm>
              <a:off x="8182725" y="1254244"/>
              <a:ext cx="2891673" cy="4154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defRPr/>
              </a:pPr>
              <a:r>
                <a:rPr lang="en-US" altLang="ko-KR" sz="1400" b="1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NAME(</a:t>
              </a:r>
              <a:r>
                <a:rPr lang="ko-KR" altLang="en-US" sz="1400" b="1" spc="-50" dirty="0" err="1">
                  <a:latin typeface="HY중고딕" panose="02030600000101010101" pitchFamily="18" charset="-127"/>
                  <a:ea typeface="HY중고딕" panose="02030600000101010101" pitchFamily="18" charset="-127"/>
                </a:rPr>
                <a:t>전공명</a:t>
              </a:r>
              <a:r>
                <a:rPr lang="en-US" altLang="ko-KR" sz="1400" b="1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)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D0C0F381-386C-453A-8E87-BC8CE260FE7D}"/>
                </a:ext>
              </a:extLst>
            </p:cNvPr>
            <p:cNvSpPr txBox="1"/>
            <p:nvPr/>
          </p:nvSpPr>
          <p:spPr>
            <a:xfrm>
              <a:off x="8167636" y="1502389"/>
              <a:ext cx="374358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defRPr/>
              </a:pPr>
              <a:r>
                <a:rPr lang="en-US" altLang="ko-KR" sz="24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/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578FAEDE-CD94-4B4D-9B52-E2F5D8131753}"/>
                </a:ext>
              </a:extLst>
            </p:cNvPr>
            <p:cNvSpPr txBox="1"/>
            <p:nvPr/>
          </p:nvSpPr>
          <p:spPr>
            <a:xfrm>
              <a:off x="6038857" y="3053719"/>
              <a:ext cx="22028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※ 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점선은 영역 표시이므로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, 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이미지 삽입 후 </a:t>
              </a:r>
              <a:endParaRPr lang="en-US" altLang="ko-KR" sz="8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algn="ctr"/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삭제 하시면 됩니다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. (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이하 공통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)</a:t>
              </a:r>
              <a:endParaRPr lang="ko-KR" altLang="en-US" sz="8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BAD29679-5C3A-412E-B2A5-DCD8DEFF989C}"/>
                </a:ext>
              </a:extLst>
            </p:cNvPr>
            <p:cNvSpPr txBox="1"/>
            <p:nvPr/>
          </p:nvSpPr>
          <p:spPr>
            <a:xfrm>
              <a:off x="8167636" y="2009300"/>
              <a:ext cx="2497839" cy="15004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>
                <a:lnSpc>
                  <a:spcPct val="150000"/>
                </a:lnSpc>
                <a:defRPr/>
              </a:pPr>
              <a:r>
                <a:rPr lang="ko-KR" altLang="en-US" sz="1200" spc="-50" dirty="0" err="1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팀명</a:t>
              </a:r>
              <a:br>
                <a:rPr lang="en-US" altLang="ko-KR" sz="12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</a:br>
              <a:r>
                <a:rPr lang="ko-KR" altLang="en-US" sz="12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팀 내 주요 역할 및 보유 역량</a:t>
              </a:r>
              <a:endParaRPr lang="en-US" altLang="ko-KR" sz="1200" spc="-50" dirty="0">
                <a:solidFill>
                  <a:prstClr val="black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lvl="0">
                <a:lnSpc>
                  <a:spcPct val="150000"/>
                </a:lnSpc>
                <a:defRPr/>
              </a:pPr>
              <a:endParaRPr lang="en-US" altLang="ko-KR" sz="1000" spc="-50" dirty="0">
                <a:solidFill>
                  <a:prstClr val="black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marL="171450" lvl="0" indent="-171450">
                <a:lnSpc>
                  <a:spcPct val="150000"/>
                </a:lnSpc>
                <a:buFont typeface="Arial" panose="020B0604020202020204" pitchFamily="34" charset="0"/>
                <a:buChar char="•"/>
                <a:defRPr/>
              </a:pPr>
              <a:r>
                <a:rPr lang="ko-KR" altLang="en-US" sz="9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본 프로그램에 참여하는 의지를 담은 한마디를 적어주세요</a:t>
              </a:r>
              <a:r>
                <a:rPr lang="en-US" altLang="ko-KR" sz="9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. </a:t>
              </a:r>
              <a:r>
                <a:rPr lang="ko-KR" altLang="en-US" sz="9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분량은 개인당 주어진 폼의 제공 양식을 넘어가지 않게 하세요</a:t>
              </a:r>
              <a:r>
                <a:rPr lang="en-US" altLang="ko-KR" sz="9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. </a:t>
              </a:r>
              <a:endParaRPr lang="ko-KR" altLang="en-US" sz="900" spc="-50" dirty="0">
                <a:solidFill>
                  <a:prstClr val="black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</p:grpSp>
      <p:grpSp>
        <p:nvGrpSpPr>
          <p:cNvPr id="43" name="그룹 42"/>
          <p:cNvGrpSpPr/>
          <p:nvPr/>
        </p:nvGrpSpPr>
        <p:grpSpPr>
          <a:xfrm>
            <a:off x="476109" y="4073305"/>
            <a:ext cx="10215992" cy="2520667"/>
            <a:chOff x="449483" y="989044"/>
            <a:chExt cx="10215992" cy="2520667"/>
          </a:xfrm>
        </p:grpSpPr>
        <p:sp>
          <p:nvSpPr>
            <p:cNvPr id="44" name="직사각형 43">
              <a:extLst>
                <a:ext uri="{FF2B5EF4-FFF2-40B4-BE49-F238E27FC236}">
                  <a16:creationId xmlns:a16="http://schemas.microsoft.com/office/drawing/2014/main" id="{A99FAB09-3687-4E79-850A-91E761DA52FC}"/>
                </a:ext>
              </a:extLst>
            </p:cNvPr>
            <p:cNvSpPr/>
            <p:nvPr/>
          </p:nvSpPr>
          <p:spPr>
            <a:xfrm>
              <a:off x="449484" y="989044"/>
              <a:ext cx="1989490" cy="245859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grpSp>
          <p:nvGrpSpPr>
            <p:cNvPr id="69" name="그룹 68">
              <a:extLst>
                <a:ext uri="{FF2B5EF4-FFF2-40B4-BE49-F238E27FC236}">
                  <a16:creationId xmlns:a16="http://schemas.microsoft.com/office/drawing/2014/main" id="{425CAE44-7FFE-4481-8372-A0839776FECC}"/>
                </a:ext>
              </a:extLst>
            </p:cNvPr>
            <p:cNvGrpSpPr/>
            <p:nvPr/>
          </p:nvGrpSpPr>
          <p:grpSpPr>
            <a:xfrm>
              <a:off x="1160847" y="2009302"/>
              <a:ext cx="606600" cy="525139"/>
              <a:chOff x="8839499" y="3728411"/>
              <a:chExt cx="624339" cy="540497"/>
            </a:xfrm>
          </p:grpSpPr>
          <p:pic>
            <p:nvPicPr>
              <p:cNvPr id="83" name="Picture 2" descr="image icon pngì ëí ì´ë¯¸ì§ ê²ìê²°ê³¼">
                <a:extLst>
                  <a:ext uri="{FF2B5EF4-FFF2-40B4-BE49-F238E27FC236}">
                    <a16:creationId xmlns:a16="http://schemas.microsoft.com/office/drawing/2014/main" id="{C8E482A6-13CE-430C-8475-09D461070C4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hqprint">
                <a:duotone>
                  <a:prstClr val="black"/>
                  <a:schemeClr val="accent3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992679" y="3728411"/>
                <a:ext cx="317978" cy="337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7CE16BB3-6E41-45A1-96DE-8975F0FF868A}"/>
                  </a:ext>
                </a:extLst>
              </p:cNvPr>
              <p:cNvSpPr txBox="1"/>
              <p:nvPr/>
            </p:nvSpPr>
            <p:spPr>
              <a:xfrm>
                <a:off x="8839499" y="3983808"/>
                <a:ext cx="624339" cy="28510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  <a:defRPr/>
                </a:pPr>
                <a:r>
                  <a:rPr lang="en-US" altLang="ko-KR" sz="800" dirty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Photo</a:t>
                </a:r>
                <a:endParaRPr lang="ko-KR" altLang="en-US" sz="800" dirty="0"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</p:txBody>
          </p:sp>
        </p:grpSp>
        <p:grpSp>
          <p:nvGrpSpPr>
            <p:cNvPr id="70" name="그룹 69"/>
            <p:cNvGrpSpPr/>
            <p:nvPr/>
          </p:nvGrpSpPr>
          <p:grpSpPr>
            <a:xfrm>
              <a:off x="2578262" y="1254244"/>
              <a:ext cx="2512927" cy="2255467"/>
              <a:chOff x="2578262" y="1254244"/>
              <a:chExt cx="2512927" cy="2255467"/>
            </a:xfrm>
          </p:grpSpPr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BAD29679-5C3A-412E-B2A5-DCD8DEFF989C}"/>
                  </a:ext>
                </a:extLst>
              </p:cNvPr>
              <p:cNvSpPr txBox="1"/>
              <p:nvPr/>
            </p:nvSpPr>
            <p:spPr>
              <a:xfrm>
                <a:off x="2593350" y="2009300"/>
                <a:ext cx="2497839" cy="150041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50000"/>
                  </a:lnSpc>
                  <a:defRPr/>
                </a:pPr>
                <a:r>
                  <a:rPr lang="ko-KR" altLang="en-US" sz="1200" spc="-50" dirty="0" err="1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팀명</a:t>
                </a:r>
                <a:br>
                  <a:rPr lang="en-US" altLang="ko-KR" sz="12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</a:br>
                <a:r>
                  <a:rPr lang="ko-KR" altLang="en-US" sz="12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팀 내 주요 역할 및 보유 역량</a:t>
                </a:r>
                <a:endParaRPr lang="en-US" altLang="ko-KR" sz="12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  <a:p>
                <a:pPr lvl="0">
                  <a:lnSpc>
                    <a:spcPct val="150000"/>
                  </a:lnSpc>
                  <a:defRPr/>
                </a:pPr>
                <a:endParaRPr lang="en-US" altLang="ko-KR" sz="10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  <a:p>
                <a:pPr marL="171450" lvl="0" indent="-171450">
                  <a:lnSpc>
                    <a:spcPct val="150000"/>
                  </a:lnSpc>
                  <a:buFont typeface="Arial" panose="020B0604020202020204" pitchFamily="34" charset="0"/>
                  <a:buChar char="•"/>
                  <a:defRPr/>
                </a:pPr>
                <a:r>
                  <a:rPr lang="ko-KR" altLang="en-US" sz="9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본 프로그램에 참여하는 의지를 담은 한마디를 적어주세요</a:t>
                </a:r>
                <a:r>
                  <a:rPr lang="en-US" altLang="ko-KR" sz="9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. </a:t>
                </a:r>
                <a:r>
                  <a:rPr lang="ko-KR" altLang="en-US" sz="9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분량은 개인당 주어진 폼의 제공 양식을 넘어가지 않게 하세요</a:t>
                </a:r>
                <a:r>
                  <a:rPr lang="en-US" altLang="ko-KR" sz="900" spc="-50" dirty="0">
                    <a:solidFill>
                      <a:prstClr val="black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. </a:t>
                </a:r>
                <a:endParaRPr lang="ko-KR" altLang="en-US" sz="9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C4DD232E-2320-4AEA-A070-1560C0BB2BCD}"/>
                  </a:ext>
                </a:extLst>
              </p:cNvPr>
              <p:cNvSpPr txBox="1"/>
              <p:nvPr/>
            </p:nvSpPr>
            <p:spPr>
              <a:xfrm>
                <a:off x="2593351" y="1254244"/>
                <a:ext cx="1677129" cy="4154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defRPr/>
                </a:pPr>
                <a:r>
                  <a:rPr lang="en-US" altLang="ko-KR" sz="1400" b="1" spc="-50" dirty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NAME(</a:t>
                </a:r>
                <a:r>
                  <a:rPr lang="ko-KR" altLang="en-US" sz="1400" b="1" spc="-50" dirty="0" err="1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전공명</a:t>
                </a:r>
                <a:r>
                  <a:rPr lang="en-US" altLang="ko-KR" sz="1400" b="1" spc="-50" dirty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)</a:t>
                </a:r>
              </a:p>
            </p:txBody>
          </p: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D0C0F381-386C-453A-8E87-BC8CE260FE7D}"/>
                  </a:ext>
                </a:extLst>
              </p:cNvPr>
              <p:cNvSpPr txBox="1"/>
              <p:nvPr/>
            </p:nvSpPr>
            <p:spPr>
              <a:xfrm>
                <a:off x="2578262" y="1502389"/>
                <a:ext cx="374358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defRPr/>
                </a:pPr>
                <a:r>
                  <a:rPr lang="en-US" altLang="ko-KR" sz="2400" spc="-50" dirty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/</a:t>
                </a:r>
              </a:p>
            </p:txBody>
          </p:sp>
        </p:grp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578FAEDE-CD94-4B4D-9B52-E2F5D8131753}"/>
                </a:ext>
              </a:extLst>
            </p:cNvPr>
            <p:cNvSpPr txBox="1"/>
            <p:nvPr/>
          </p:nvSpPr>
          <p:spPr>
            <a:xfrm>
              <a:off x="449483" y="3053719"/>
              <a:ext cx="22028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※ 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점선은 영역 표시이므로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, 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이미지 삽입 후 </a:t>
              </a:r>
              <a:endParaRPr lang="en-US" altLang="ko-KR" sz="8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algn="ctr"/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삭제 하시면 됩니다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. (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이하 공통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)</a:t>
              </a:r>
              <a:endParaRPr lang="ko-KR" altLang="en-US" sz="8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72" name="직사각형 71">
              <a:extLst>
                <a:ext uri="{FF2B5EF4-FFF2-40B4-BE49-F238E27FC236}">
                  <a16:creationId xmlns:a16="http://schemas.microsoft.com/office/drawing/2014/main" id="{A99FAB09-3687-4E79-850A-91E761DA52FC}"/>
                </a:ext>
              </a:extLst>
            </p:cNvPr>
            <p:cNvSpPr/>
            <p:nvPr/>
          </p:nvSpPr>
          <p:spPr>
            <a:xfrm>
              <a:off x="6038858" y="989044"/>
              <a:ext cx="1989490" cy="245859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grpSp>
          <p:nvGrpSpPr>
            <p:cNvPr id="73" name="그룹 72">
              <a:extLst>
                <a:ext uri="{FF2B5EF4-FFF2-40B4-BE49-F238E27FC236}">
                  <a16:creationId xmlns:a16="http://schemas.microsoft.com/office/drawing/2014/main" id="{425CAE44-7FFE-4481-8372-A0839776FECC}"/>
                </a:ext>
              </a:extLst>
            </p:cNvPr>
            <p:cNvGrpSpPr/>
            <p:nvPr/>
          </p:nvGrpSpPr>
          <p:grpSpPr>
            <a:xfrm>
              <a:off x="6750221" y="2009302"/>
              <a:ext cx="606600" cy="525139"/>
              <a:chOff x="8839499" y="3728411"/>
              <a:chExt cx="624339" cy="540497"/>
            </a:xfrm>
          </p:grpSpPr>
          <p:pic>
            <p:nvPicPr>
              <p:cNvPr id="78" name="Picture 2" descr="image icon pngì ëí ì´ë¯¸ì§ ê²ìê²°ê³¼">
                <a:extLst>
                  <a:ext uri="{FF2B5EF4-FFF2-40B4-BE49-F238E27FC236}">
                    <a16:creationId xmlns:a16="http://schemas.microsoft.com/office/drawing/2014/main" id="{C8E482A6-13CE-430C-8475-09D461070C4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hqprint">
                <a:duotone>
                  <a:prstClr val="black"/>
                  <a:schemeClr val="accent3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992679" y="3728411"/>
                <a:ext cx="317978" cy="337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7CE16BB3-6E41-45A1-96DE-8975F0FF868A}"/>
                  </a:ext>
                </a:extLst>
              </p:cNvPr>
              <p:cNvSpPr txBox="1"/>
              <p:nvPr/>
            </p:nvSpPr>
            <p:spPr>
              <a:xfrm>
                <a:off x="8839499" y="3983808"/>
                <a:ext cx="624339" cy="28510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  <a:defRPr/>
                </a:pPr>
                <a:r>
                  <a:rPr lang="en-US" altLang="ko-KR" sz="800" dirty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Photo</a:t>
                </a:r>
                <a:endParaRPr lang="ko-KR" altLang="en-US" sz="800" dirty="0"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</p:txBody>
          </p:sp>
        </p:grp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4DD232E-2320-4AEA-A070-1560C0BB2BCD}"/>
                </a:ext>
              </a:extLst>
            </p:cNvPr>
            <p:cNvSpPr txBox="1"/>
            <p:nvPr/>
          </p:nvSpPr>
          <p:spPr>
            <a:xfrm>
              <a:off x="8182725" y="1254244"/>
              <a:ext cx="1677129" cy="4154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defRPr/>
              </a:pPr>
              <a:r>
                <a:rPr lang="en-US" altLang="ko-KR" sz="1400" b="1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NAME(</a:t>
              </a:r>
              <a:r>
                <a:rPr lang="ko-KR" altLang="en-US" sz="1400" b="1" spc="-50" dirty="0" err="1">
                  <a:latin typeface="HY중고딕" panose="02030600000101010101" pitchFamily="18" charset="-127"/>
                  <a:ea typeface="HY중고딕" panose="02030600000101010101" pitchFamily="18" charset="-127"/>
                </a:rPr>
                <a:t>전공명</a:t>
              </a:r>
              <a:r>
                <a:rPr lang="en-US" altLang="ko-KR" sz="1400" b="1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)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D0C0F381-386C-453A-8E87-BC8CE260FE7D}"/>
                </a:ext>
              </a:extLst>
            </p:cNvPr>
            <p:cNvSpPr txBox="1"/>
            <p:nvPr/>
          </p:nvSpPr>
          <p:spPr>
            <a:xfrm>
              <a:off x="8167636" y="1502389"/>
              <a:ext cx="374358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defRPr/>
              </a:pPr>
              <a:r>
                <a:rPr lang="en-US" altLang="ko-KR" sz="24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/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578FAEDE-CD94-4B4D-9B52-E2F5D8131753}"/>
                </a:ext>
              </a:extLst>
            </p:cNvPr>
            <p:cNvSpPr txBox="1"/>
            <p:nvPr/>
          </p:nvSpPr>
          <p:spPr>
            <a:xfrm>
              <a:off x="6038857" y="3053719"/>
              <a:ext cx="22028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※ 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점선은 영역 표시이므로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, 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이미지 삽입 후 </a:t>
              </a:r>
              <a:endParaRPr lang="en-US" altLang="ko-KR" sz="8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algn="ctr"/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삭제 하시면 됩니다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. (</a:t>
              </a:r>
              <a:r>
                <a:rPr lang="ko-KR" altLang="en-US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이하 공통</a:t>
              </a:r>
              <a:r>
                <a:rPr lang="en-US" altLang="ko-KR" sz="800" dirty="0">
                  <a:solidFill>
                    <a:srgbClr val="FF0000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)</a:t>
              </a:r>
              <a:endParaRPr lang="ko-KR" altLang="en-US" sz="8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BAD29679-5C3A-412E-B2A5-DCD8DEFF989C}"/>
                </a:ext>
              </a:extLst>
            </p:cNvPr>
            <p:cNvSpPr txBox="1"/>
            <p:nvPr/>
          </p:nvSpPr>
          <p:spPr>
            <a:xfrm>
              <a:off x="8167636" y="2009300"/>
              <a:ext cx="2497839" cy="15004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>
                <a:lnSpc>
                  <a:spcPct val="150000"/>
                </a:lnSpc>
                <a:defRPr/>
              </a:pPr>
              <a:r>
                <a:rPr lang="ko-KR" altLang="en-US" sz="1200" spc="-50" dirty="0" err="1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팀명</a:t>
              </a:r>
              <a:br>
                <a:rPr lang="en-US" altLang="ko-KR" sz="12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</a:br>
              <a:r>
                <a:rPr lang="ko-KR" altLang="en-US" sz="1200" spc="-50" dirty="0">
                  <a:solidFill>
                    <a:prstClr val="black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팀 내 주요 역할 및 보유 역량</a:t>
              </a:r>
              <a:endParaRPr lang="en-US" altLang="ko-KR" sz="1200" spc="-50" dirty="0">
                <a:solidFill>
                  <a:prstClr val="black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>
                <a:lnSpc>
                  <a:spcPct val="150000"/>
                </a:lnSpc>
                <a:defRPr/>
              </a:pPr>
              <a:endParaRPr lang="en-US" altLang="ko-KR" sz="1000" spc="-5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marL="171450" indent="-171450">
                <a:lnSpc>
                  <a:spcPct val="150000"/>
                </a:lnSpc>
                <a:buFont typeface="Arial" panose="020B0604020202020204" pitchFamily="34" charset="0"/>
                <a:buChar char="•"/>
                <a:defRPr/>
              </a:pP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본 프로그램에 참여하는 의지를 담은 한마디를 적어주세요</a:t>
              </a:r>
              <a: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. </a:t>
              </a: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분량은 개인당 주어진 폼의 제공 양식을 넘어가지 않게 하세요</a:t>
              </a:r>
              <a: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. </a:t>
              </a:r>
              <a:endParaRPr lang="ko-KR" altLang="en-US" sz="900" spc="-5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</p:grpSp>
      <p:sp>
        <p:nvSpPr>
          <p:cNvPr id="61" name="타원 60">
            <a:extLst>
              <a:ext uri="{FF2B5EF4-FFF2-40B4-BE49-F238E27FC236}">
                <a16:creationId xmlns:a16="http://schemas.microsoft.com/office/drawing/2014/main" id="{2095C92D-DACB-41B5-85F3-EA0DBF49EAA1}"/>
              </a:ext>
            </a:extLst>
          </p:cNvPr>
          <p:cNvSpPr/>
          <p:nvPr/>
        </p:nvSpPr>
        <p:spPr>
          <a:xfrm>
            <a:off x="357935" y="234482"/>
            <a:ext cx="393200" cy="393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latin typeface="HY중고딕" panose="02030600000101010101" pitchFamily="18" charset="-127"/>
                <a:ea typeface="HY중고딕" panose="02030600000101010101" pitchFamily="18" charset="-127"/>
              </a:rPr>
              <a:t>2</a:t>
            </a:r>
            <a:endParaRPr lang="ko-KR" altLang="en-US" sz="1400" dirty="0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04689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각 삼각형 13">
            <a:extLst>
              <a:ext uri="{FF2B5EF4-FFF2-40B4-BE49-F238E27FC236}">
                <a16:creationId xmlns:a16="http://schemas.microsoft.com/office/drawing/2014/main" id="{C20C50AA-4CB9-452B-971A-94170A6D640F}"/>
              </a:ext>
            </a:extLst>
          </p:cNvPr>
          <p:cNvSpPr/>
          <p:nvPr/>
        </p:nvSpPr>
        <p:spPr>
          <a:xfrm rot="5400000">
            <a:off x="-1" y="-10161"/>
            <a:ext cx="999205" cy="999205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5" name="직각 삼각형 14">
            <a:extLst>
              <a:ext uri="{FF2B5EF4-FFF2-40B4-BE49-F238E27FC236}">
                <a16:creationId xmlns:a16="http://schemas.microsoft.com/office/drawing/2014/main" id="{0F22E662-F835-4833-A402-D886A80D2109}"/>
              </a:ext>
            </a:extLst>
          </p:cNvPr>
          <p:cNvSpPr/>
          <p:nvPr/>
        </p:nvSpPr>
        <p:spPr>
          <a:xfrm rot="16200000">
            <a:off x="11074398" y="5740399"/>
            <a:ext cx="1117602" cy="1117602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BBBD9512-BF51-4F5A-A4BF-227EC58B4CA2}"/>
              </a:ext>
            </a:extLst>
          </p:cNvPr>
          <p:cNvSpPr/>
          <p:nvPr/>
        </p:nvSpPr>
        <p:spPr>
          <a:xfrm>
            <a:off x="182880" y="182880"/>
            <a:ext cx="11816232" cy="4982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0447" y="989044"/>
            <a:ext cx="791114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프로젝트 성격에 맞추어 자유 형식으로 작성</a:t>
            </a:r>
            <a:endParaRPr lang="en-US" altLang="ko-KR" sz="1500" i="1" dirty="0">
              <a:solidFill>
                <a:srgbClr val="0000FF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endParaRPr lang="en-US" altLang="ko-KR" sz="1500" i="1" dirty="0">
              <a:solidFill>
                <a:srgbClr val="0000FF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pPr lvl="0" latinLnBrk="1"/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- 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수행 배경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, 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필요성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, 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목적 기술 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(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기존 기술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/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제품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/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서비스 문제점 및 해결 방안을 중심으로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)</a:t>
            </a:r>
            <a:endParaRPr lang="ko-KR" altLang="en-US" sz="1500" i="1" dirty="0">
              <a:solidFill>
                <a:srgbClr val="0000FF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pPr lvl="0" latinLnBrk="1"/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- 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기존의 아이디어와의 차별성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, 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활용 방안 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(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필요 시 사진 및 이미지 삽입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)</a:t>
            </a:r>
            <a:endParaRPr lang="ko-KR" altLang="en-US" sz="1500" i="1" dirty="0">
              <a:solidFill>
                <a:srgbClr val="0000FF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6D4710C-EFC1-4C1C-BBA0-E6766266F3B4}"/>
              </a:ext>
            </a:extLst>
          </p:cNvPr>
          <p:cNvSpPr txBox="1"/>
          <p:nvPr/>
        </p:nvSpPr>
        <p:spPr>
          <a:xfrm>
            <a:off x="763527" y="246416"/>
            <a:ext cx="5511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아이디어 개요</a:t>
            </a:r>
          </a:p>
        </p:txBody>
      </p:sp>
      <p:sp>
        <p:nvSpPr>
          <p:cNvPr id="27" name="타원 26">
            <a:extLst>
              <a:ext uri="{FF2B5EF4-FFF2-40B4-BE49-F238E27FC236}">
                <a16:creationId xmlns:a16="http://schemas.microsoft.com/office/drawing/2014/main" id="{2095C92D-DACB-41B5-85F3-EA0DBF49EAA1}"/>
              </a:ext>
            </a:extLst>
          </p:cNvPr>
          <p:cNvSpPr/>
          <p:nvPr/>
        </p:nvSpPr>
        <p:spPr>
          <a:xfrm>
            <a:off x="357935" y="234482"/>
            <a:ext cx="393200" cy="393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latin typeface="HY중고딕" panose="02030600000101010101" pitchFamily="18" charset="-127"/>
                <a:ea typeface="HY중고딕" panose="02030600000101010101" pitchFamily="18" charset="-127"/>
              </a:rPr>
              <a:t>3</a:t>
            </a:r>
            <a:endParaRPr lang="ko-KR" altLang="en-US" sz="1400" dirty="0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28991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각 삼각형 13">
            <a:extLst>
              <a:ext uri="{FF2B5EF4-FFF2-40B4-BE49-F238E27FC236}">
                <a16:creationId xmlns:a16="http://schemas.microsoft.com/office/drawing/2014/main" id="{C20C50AA-4CB9-452B-971A-94170A6D640F}"/>
              </a:ext>
            </a:extLst>
          </p:cNvPr>
          <p:cNvSpPr/>
          <p:nvPr/>
        </p:nvSpPr>
        <p:spPr>
          <a:xfrm rot="5400000">
            <a:off x="-1" y="-10161"/>
            <a:ext cx="999205" cy="999205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5" name="직각 삼각형 14">
            <a:extLst>
              <a:ext uri="{FF2B5EF4-FFF2-40B4-BE49-F238E27FC236}">
                <a16:creationId xmlns:a16="http://schemas.microsoft.com/office/drawing/2014/main" id="{0F22E662-F835-4833-A402-D886A80D2109}"/>
              </a:ext>
            </a:extLst>
          </p:cNvPr>
          <p:cNvSpPr/>
          <p:nvPr/>
        </p:nvSpPr>
        <p:spPr>
          <a:xfrm rot="16200000">
            <a:off x="11074398" y="5740399"/>
            <a:ext cx="1117602" cy="1117602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BBBD9512-BF51-4F5A-A4BF-227EC58B4CA2}"/>
              </a:ext>
            </a:extLst>
          </p:cNvPr>
          <p:cNvSpPr/>
          <p:nvPr/>
        </p:nvSpPr>
        <p:spPr>
          <a:xfrm>
            <a:off x="182880" y="182880"/>
            <a:ext cx="11816232" cy="4982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6D4710C-EFC1-4C1C-BBA0-E6766266F3B4}"/>
              </a:ext>
            </a:extLst>
          </p:cNvPr>
          <p:cNvSpPr txBox="1"/>
          <p:nvPr/>
        </p:nvSpPr>
        <p:spPr>
          <a:xfrm>
            <a:off x="763527" y="246416"/>
            <a:ext cx="5511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구현 결과물의 특징</a:t>
            </a:r>
          </a:p>
        </p:txBody>
      </p:sp>
      <p:sp>
        <p:nvSpPr>
          <p:cNvPr id="27" name="타원 26">
            <a:extLst>
              <a:ext uri="{FF2B5EF4-FFF2-40B4-BE49-F238E27FC236}">
                <a16:creationId xmlns:a16="http://schemas.microsoft.com/office/drawing/2014/main" id="{2095C92D-DACB-41B5-85F3-EA0DBF49EAA1}"/>
              </a:ext>
            </a:extLst>
          </p:cNvPr>
          <p:cNvSpPr/>
          <p:nvPr/>
        </p:nvSpPr>
        <p:spPr>
          <a:xfrm>
            <a:off x="357935" y="234482"/>
            <a:ext cx="393200" cy="393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latin typeface="HY중고딕" panose="02030600000101010101" pitchFamily="18" charset="-127"/>
                <a:ea typeface="HY중고딕" panose="02030600000101010101" pitchFamily="18" charset="-127"/>
              </a:rPr>
              <a:t>4</a:t>
            </a:r>
            <a:endParaRPr lang="ko-KR" altLang="en-US" sz="1400" dirty="0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0447" y="989044"/>
            <a:ext cx="8632491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atinLnBrk="1"/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프로젝트 성격에 맞추어 자유 형식으로 작성</a:t>
            </a:r>
            <a:endParaRPr lang="en-US" altLang="ko-KR" sz="1500" i="1" dirty="0">
              <a:solidFill>
                <a:srgbClr val="0000FF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pPr latinLnBrk="1"/>
            <a:endParaRPr lang="en-US" altLang="ko-KR" sz="1500" i="1" dirty="0">
              <a:solidFill>
                <a:srgbClr val="0000FF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pPr latinLnBrk="1"/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- 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수행 기간 중 아이디어를 발전 시켜 구현하고자 하는 목표 결과물에 대한 예측 특징과 강점 설명 </a:t>
            </a:r>
          </a:p>
        </p:txBody>
      </p:sp>
    </p:spTree>
    <p:extLst>
      <p:ext uri="{BB962C8B-B14F-4D97-AF65-F5344CB8AC3E}">
        <p14:creationId xmlns:p14="http://schemas.microsoft.com/office/powerpoint/2010/main" val="3127076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각 삼각형 13">
            <a:extLst>
              <a:ext uri="{FF2B5EF4-FFF2-40B4-BE49-F238E27FC236}">
                <a16:creationId xmlns:a16="http://schemas.microsoft.com/office/drawing/2014/main" id="{C20C50AA-4CB9-452B-971A-94170A6D640F}"/>
              </a:ext>
            </a:extLst>
          </p:cNvPr>
          <p:cNvSpPr/>
          <p:nvPr/>
        </p:nvSpPr>
        <p:spPr>
          <a:xfrm rot="5400000">
            <a:off x="-1" y="-10161"/>
            <a:ext cx="999205" cy="999205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5" name="직각 삼각형 14">
            <a:extLst>
              <a:ext uri="{FF2B5EF4-FFF2-40B4-BE49-F238E27FC236}">
                <a16:creationId xmlns:a16="http://schemas.microsoft.com/office/drawing/2014/main" id="{0F22E662-F835-4833-A402-D886A80D2109}"/>
              </a:ext>
            </a:extLst>
          </p:cNvPr>
          <p:cNvSpPr/>
          <p:nvPr/>
        </p:nvSpPr>
        <p:spPr>
          <a:xfrm rot="16200000">
            <a:off x="11074398" y="5740399"/>
            <a:ext cx="1117602" cy="1117602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BBBD9512-BF51-4F5A-A4BF-227EC58B4CA2}"/>
              </a:ext>
            </a:extLst>
          </p:cNvPr>
          <p:cNvSpPr/>
          <p:nvPr/>
        </p:nvSpPr>
        <p:spPr>
          <a:xfrm>
            <a:off x="182880" y="182880"/>
            <a:ext cx="11816232" cy="4982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6D4710C-EFC1-4C1C-BBA0-E6766266F3B4}"/>
              </a:ext>
            </a:extLst>
          </p:cNvPr>
          <p:cNvSpPr txBox="1"/>
          <p:nvPr/>
        </p:nvSpPr>
        <p:spPr>
          <a:xfrm>
            <a:off x="763527" y="246416"/>
            <a:ext cx="5511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아이디어 구체화 계획 및 방법</a:t>
            </a:r>
          </a:p>
        </p:txBody>
      </p:sp>
      <p:sp>
        <p:nvSpPr>
          <p:cNvPr id="27" name="타원 26">
            <a:extLst>
              <a:ext uri="{FF2B5EF4-FFF2-40B4-BE49-F238E27FC236}">
                <a16:creationId xmlns:a16="http://schemas.microsoft.com/office/drawing/2014/main" id="{2095C92D-DACB-41B5-85F3-EA0DBF49EAA1}"/>
              </a:ext>
            </a:extLst>
          </p:cNvPr>
          <p:cNvSpPr/>
          <p:nvPr/>
        </p:nvSpPr>
        <p:spPr>
          <a:xfrm>
            <a:off x="357935" y="234482"/>
            <a:ext cx="393200" cy="393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latin typeface="HY중고딕" panose="02030600000101010101" pitchFamily="18" charset="-127"/>
                <a:ea typeface="HY중고딕" panose="02030600000101010101" pitchFamily="18" charset="-127"/>
              </a:rPr>
              <a:t>5</a:t>
            </a:r>
            <a:endParaRPr lang="ko-KR" altLang="en-US" sz="1400" dirty="0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0447" y="989044"/>
            <a:ext cx="7814960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프로젝트 성격에 맞추어 자유 형식으로 작성</a:t>
            </a:r>
            <a:endParaRPr lang="en-US" altLang="ko-KR" sz="1500" i="1" dirty="0">
              <a:solidFill>
                <a:srgbClr val="0000FF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endParaRPr lang="en-US" altLang="ko-KR" sz="1500" i="1" dirty="0">
              <a:solidFill>
                <a:srgbClr val="0000FF"/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pPr lvl="0" latinLnBrk="1"/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- 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총 수행 기간 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(7~8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월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), 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중간 평가</a:t>
            </a:r>
            <a:r>
              <a:rPr lang="en-US" altLang="ko-KR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, 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최종 평가 일정 고려한 수행 계획 및 수행 방법 작성</a:t>
            </a:r>
          </a:p>
        </p:txBody>
      </p:sp>
    </p:spTree>
    <p:extLst>
      <p:ext uri="{BB962C8B-B14F-4D97-AF65-F5344CB8AC3E}">
        <p14:creationId xmlns:p14="http://schemas.microsoft.com/office/powerpoint/2010/main" val="3268371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모서리가 둥근 직사각형 1"/>
          <p:cNvSpPr/>
          <p:nvPr/>
        </p:nvSpPr>
        <p:spPr>
          <a:xfrm>
            <a:off x="179342" y="1541886"/>
            <a:ext cx="2897187" cy="4519549"/>
          </a:xfrm>
          <a:prstGeom prst="roundRect">
            <a:avLst/>
          </a:prstGeom>
          <a:solidFill>
            <a:schemeClr val="accent4">
              <a:lumMod val="40000"/>
              <a:lumOff val="60000"/>
              <a:alpha val="70000"/>
            </a:schemeClr>
          </a:solidFill>
          <a:ln>
            <a:solidFill>
              <a:schemeClr val="accent4">
                <a:lumMod val="40000"/>
                <a:lumOff val="6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직각 삼각형 13">
            <a:extLst>
              <a:ext uri="{FF2B5EF4-FFF2-40B4-BE49-F238E27FC236}">
                <a16:creationId xmlns:a16="http://schemas.microsoft.com/office/drawing/2014/main" id="{C20C50AA-4CB9-452B-971A-94170A6D640F}"/>
              </a:ext>
            </a:extLst>
          </p:cNvPr>
          <p:cNvSpPr/>
          <p:nvPr/>
        </p:nvSpPr>
        <p:spPr>
          <a:xfrm rot="5400000">
            <a:off x="-1" y="-10161"/>
            <a:ext cx="999205" cy="999205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5" name="직각 삼각형 14">
            <a:extLst>
              <a:ext uri="{FF2B5EF4-FFF2-40B4-BE49-F238E27FC236}">
                <a16:creationId xmlns:a16="http://schemas.microsoft.com/office/drawing/2014/main" id="{0F22E662-F835-4833-A402-D886A80D2109}"/>
              </a:ext>
            </a:extLst>
          </p:cNvPr>
          <p:cNvSpPr/>
          <p:nvPr/>
        </p:nvSpPr>
        <p:spPr>
          <a:xfrm rot="16200000">
            <a:off x="11074398" y="5740399"/>
            <a:ext cx="1117602" cy="1117602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BBBD9512-BF51-4F5A-A4BF-227EC58B4CA2}"/>
              </a:ext>
            </a:extLst>
          </p:cNvPr>
          <p:cNvSpPr/>
          <p:nvPr/>
        </p:nvSpPr>
        <p:spPr>
          <a:xfrm>
            <a:off x="182880" y="182880"/>
            <a:ext cx="11816232" cy="4982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6D4710C-EFC1-4C1C-BBA0-E6766266F3B4}"/>
              </a:ext>
            </a:extLst>
          </p:cNvPr>
          <p:cNvSpPr txBox="1"/>
          <p:nvPr/>
        </p:nvSpPr>
        <p:spPr>
          <a:xfrm>
            <a:off x="763527" y="246416"/>
            <a:ext cx="5511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수행일정</a:t>
            </a:r>
          </a:p>
        </p:txBody>
      </p:sp>
      <p:sp>
        <p:nvSpPr>
          <p:cNvPr id="27" name="타원 26">
            <a:extLst>
              <a:ext uri="{FF2B5EF4-FFF2-40B4-BE49-F238E27FC236}">
                <a16:creationId xmlns:a16="http://schemas.microsoft.com/office/drawing/2014/main" id="{2095C92D-DACB-41B5-85F3-EA0DBF49EAA1}"/>
              </a:ext>
            </a:extLst>
          </p:cNvPr>
          <p:cNvSpPr/>
          <p:nvPr/>
        </p:nvSpPr>
        <p:spPr>
          <a:xfrm>
            <a:off x="357935" y="234482"/>
            <a:ext cx="393200" cy="393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latin typeface="HY중고딕" panose="02030600000101010101" pitchFamily="18" charset="-127"/>
                <a:ea typeface="HY중고딕" panose="02030600000101010101" pitchFamily="18" charset="-127"/>
              </a:rPr>
              <a:t>6</a:t>
            </a:r>
            <a:endParaRPr lang="ko-KR" altLang="en-US" sz="1400" dirty="0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grpSp>
        <p:nvGrpSpPr>
          <p:cNvPr id="3" name="그룹 2"/>
          <p:cNvGrpSpPr/>
          <p:nvPr/>
        </p:nvGrpSpPr>
        <p:grpSpPr>
          <a:xfrm>
            <a:off x="357935" y="948877"/>
            <a:ext cx="11393487" cy="4698252"/>
            <a:chOff x="399256" y="974878"/>
            <a:chExt cx="11393487" cy="4698252"/>
          </a:xfrm>
        </p:grpSpPr>
        <p:sp>
          <p:nvSpPr>
            <p:cNvPr id="54" name="타원 53">
              <a:extLst>
                <a:ext uri="{FF2B5EF4-FFF2-40B4-BE49-F238E27FC236}">
                  <a16:creationId xmlns:a16="http://schemas.microsoft.com/office/drawing/2014/main" id="{324C145F-7120-44D6-819B-94C8E2867F51}"/>
                </a:ext>
              </a:extLst>
            </p:cNvPr>
            <p:cNvSpPr/>
            <p:nvPr/>
          </p:nvSpPr>
          <p:spPr>
            <a:xfrm>
              <a:off x="7573168" y="3087687"/>
              <a:ext cx="1200150" cy="120015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55" name="타원 54">
              <a:extLst>
                <a:ext uri="{FF2B5EF4-FFF2-40B4-BE49-F238E27FC236}">
                  <a16:creationId xmlns:a16="http://schemas.microsoft.com/office/drawing/2014/main" id="{E46DF458-DA67-4F4F-BCBC-BD428DC44E4C}"/>
                </a:ext>
              </a:extLst>
            </p:cNvPr>
            <p:cNvSpPr/>
            <p:nvPr/>
          </p:nvSpPr>
          <p:spPr>
            <a:xfrm>
              <a:off x="9795668" y="3087687"/>
              <a:ext cx="1198563" cy="1200150"/>
            </a:xfrm>
            <a:prstGeom prst="ellipse">
              <a:avLst/>
            </a:prstGeom>
            <a:solidFill>
              <a:schemeClr val="accent2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56" name="타원 55">
              <a:extLst>
                <a:ext uri="{FF2B5EF4-FFF2-40B4-BE49-F238E27FC236}">
                  <a16:creationId xmlns:a16="http://schemas.microsoft.com/office/drawing/2014/main" id="{B94834F2-055B-4668-B0BD-397FFAB8626B}"/>
                </a:ext>
              </a:extLst>
            </p:cNvPr>
            <p:cNvSpPr/>
            <p:nvPr/>
          </p:nvSpPr>
          <p:spPr>
            <a:xfrm>
              <a:off x="1139031" y="3087687"/>
              <a:ext cx="1198562" cy="1200150"/>
            </a:xfrm>
            <a:prstGeom prst="ellipse">
              <a:avLst/>
            </a:prstGeom>
            <a:solidFill>
              <a:schemeClr val="bg1">
                <a:lumMod val="75000"/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57" name="타원 56">
              <a:extLst>
                <a:ext uri="{FF2B5EF4-FFF2-40B4-BE49-F238E27FC236}">
                  <a16:creationId xmlns:a16="http://schemas.microsoft.com/office/drawing/2014/main" id="{59B0495A-CB35-4979-93FD-1D11482AD4AD}"/>
                </a:ext>
              </a:extLst>
            </p:cNvPr>
            <p:cNvSpPr/>
            <p:nvPr/>
          </p:nvSpPr>
          <p:spPr>
            <a:xfrm>
              <a:off x="3296443" y="3087687"/>
              <a:ext cx="1200150" cy="1200150"/>
            </a:xfrm>
            <a:prstGeom prst="ellipse">
              <a:avLst/>
            </a:prstGeom>
            <a:solidFill>
              <a:srgbClr val="F4B183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58" name="타원 57">
              <a:extLst>
                <a:ext uri="{FF2B5EF4-FFF2-40B4-BE49-F238E27FC236}">
                  <a16:creationId xmlns:a16="http://schemas.microsoft.com/office/drawing/2014/main" id="{AF328E6F-EF4F-4525-BC4F-469A481543E7}"/>
                </a:ext>
              </a:extLst>
            </p:cNvPr>
            <p:cNvSpPr/>
            <p:nvPr/>
          </p:nvSpPr>
          <p:spPr>
            <a:xfrm>
              <a:off x="399256" y="3235325"/>
              <a:ext cx="903287" cy="904875"/>
            </a:xfrm>
            <a:prstGeom prst="ellipse">
              <a:avLst/>
            </a:prstGeom>
            <a:solidFill>
              <a:srgbClr val="D9D9D9">
                <a:alpha val="80000"/>
              </a:srgb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59" name="타원 58">
              <a:extLst>
                <a:ext uri="{FF2B5EF4-FFF2-40B4-BE49-F238E27FC236}">
                  <a16:creationId xmlns:a16="http://schemas.microsoft.com/office/drawing/2014/main" id="{4E8C39CB-387D-420C-8731-46C63171C331}"/>
                </a:ext>
              </a:extLst>
            </p:cNvPr>
            <p:cNvSpPr/>
            <p:nvPr/>
          </p:nvSpPr>
          <p:spPr>
            <a:xfrm>
              <a:off x="2172493" y="3321050"/>
              <a:ext cx="733425" cy="733425"/>
            </a:xfrm>
            <a:prstGeom prst="ellipse">
              <a:avLst/>
            </a:prstGeom>
            <a:solidFill>
              <a:schemeClr val="bg1">
                <a:lumMod val="85000"/>
                <a:alpha val="6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60" name="타원 59">
              <a:extLst>
                <a:ext uri="{FF2B5EF4-FFF2-40B4-BE49-F238E27FC236}">
                  <a16:creationId xmlns:a16="http://schemas.microsoft.com/office/drawing/2014/main" id="{D49A9596-E343-42D3-A21A-8C4824B49F31}"/>
                </a:ext>
              </a:extLst>
            </p:cNvPr>
            <p:cNvSpPr/>
            <p:nvPr/>
          </p:nvSpPr>
          <p:spPr>
            <a:xfrm>
              <a:off x="2683668" y="3276600"/>
              <a:ext cx="822325" cy="822325"/>
            </a:xfrm>
            <a:prstGeom prst="ellipse">
              <a:avLst/>
            </a:prstGeom>
            <a:solidFill>
              <a:srgbClr val="F4B183">
                <a:alpha val="80000"/>
              </a:srgb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61" name="타원 60">
              <a:extLst>
                <a:ext uri="{FF2B5EF4-FFF2-40B4-BE49-F238E27FC236}">
                  <a16:creationId xmlns:a16="http://schemas.microsoft.com/office/drawing/2014/main" id="{33E1003E-C709-4DB7-929E-CE8622B47D2E}"/>
                </a:ext>
              </a:extLst>
            </p:cNvPr>
            <p:cNvSpPr/>
            <p:nvPr/>
          </p:nvSpPr>
          <p:spPr>
            <a:xfrm>
              <a:off x="4299743" y="3263900"/>
              <a:ext cx="847725" cy="847725"/>
            </a:xfrm>
            <a:prstGeom prst="ellipse">
              <a:avLst/>
            </a:prstGeom>
            <a:solidFill>
              <a:srgbClr val="F4B183">
                <a:alpha val="90000"/>
              </a:srgbClr>
            </a:solidFill>
            <a:ln w="28575">
              <a:solidFill>
                <a:srgbClr val="F4B18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62" name="타원 61">
              <a:extLst>
                <a:ext uri="{FF2B5EF4-FFF2-40B4-BE49-F238E27FC236}">
                  <a16:creationId xmlns:a16="http://schemas.microsoft.com/office/drawing/2014/main" id="{3199E481-00AA-4413-A60F-7F272C1B377E}"/>
                </a:ext>
              </a:extLst>
            </p:cNvPr>
            <p:cNvSpPr/>
            <p:nvPr/>
          </p:nvSpPr>
          <p:spPr>
            <a:xfrm>
              <a:off x="5077618" y="3363912"/>
              <a:ext cx="646113" cy="647700"/>
            </a:xfrm>
            <a:prstGeom prst="ellipse">
              <a:avLst/>
            </a:prstGeom>
            <a:solidFill>
              <a:srgbClr val="869FBA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63" name="타원 62">
              <a:extLst>
                <a:ext uri="{FF2B5EF4-FFF2-40B4-BE49-F238E27FC236}">
                  <a16:creationId xmlns:a16="http://schemas.microsoft.com/office/drawing/2014/main" id="{06ED4425-D299-4F59-A1C6-ADEBD85E28C4}"/>
                </a:ext>
              </a:extLst>
            </p:cNvPr>
            <p:cNvSpPr/>
            <p:nvPr/>
          </p:nvSpPr>
          <p:spPr>
            <a:xfrm>
              <a:off x="6346031" y="3197225"/>
              <a:ext cx="981075" cy="981075"/>
            </a:xfrm>
            <a:prstGeom prst="ellipse">
              <a:avLst/>
            </a:prstGeom>
            <a:solidFill>
              <a:srgbClr val="869FBA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64" name="타원 63">
              <a:extLst>
                <a:ext uri="{FF2B5EF4-FFF2-40B4-BE49-F238E27FC236}">
                  <a16:creationId xmlns:a16="http://schemas.microsoft.com/office/drawing/2014/main" id="{36EFB7DF-FEDB-4AB0-B2D9-64C784B699B2}"/>
                </a:ext>
              </a:extLst>
            </p:cNvPr>
            <p:cNvSpPr/>
            <p:nvPr/>
          </p:nvSpPr>
          <p:spPr>
            <a:xfrm>
              <a:off x="6969918" y="3255962"/>
              <a:ext cx="863600" cy="8636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  <a:alpha val="89804"/>
              </a:schemeClr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65" name="타원 64">
              <a:extLst>
                <a:ext uri="{FF2B5EF4-FFF2-40B4-BE49-F238E27FC236}">
                  <a16:creationId xmlns:a16="http://schemas.microsoft.com/office/drawing/2014/main" id="{BE141B0E-351B-4EF7-9FF7-B6E3E6AE0D90}"/>
                </a:ext>
              </a:extLst>
            </p:cNvPr>
            <p:cNvSpPr/>
            <p:nvPr/>
          </p:nvSpPr>
          <p:spPr>
            <a:xfrm>
              <a:off x="8478043" y="3268662"/>
              <a:ext cx="839788" cy="8382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  <a:alpha val="55000"/>
              </a:schemeClr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66" name="타원 65">
              <a:extLst>
                <a:ext uri="{FF2B5EF4-FFF2-40B4-BE49-F238E27FC236}">
                  <a16:creationId xmlns:a16="http://schemas.microsoft.com/office/drawing/2014/main" id="{BCC63E08-5700-483B-A27B-7ACBA8C0590A}"/>
                </a:ext>
              </a:extLst>
            </p:cNvPr>
            <p:cNvSpPr/>
            <p:nvPr/>
          </p:nvSpPr>
          <p:spPr>
            <a:xfrm>
              <a:off x="9240043" y="3268662"/>
              <a:ext cx="839788" cy="838200"/>
            </a:xfrm>
            <a:prstGeom prst="ellipse">
              <a:avLst/>
            </a:prstGeom>
            <a:solidFill>
              <a:srgbClr val="ED7D31">
                <a:alpha val="80000"/>
              </a:srgb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67" name="타원 66">
              <a:extLst>
                <a:ext uri="{FF2B5EF4-FFF2-40B4-BE49-F238E27FC236}">
                  <a16:creationId xmlns:a16="http://schemas.microsoft.com/office/drawing/2014/main" id="{34506987-5EE0-4F06-AF97-7DD6EE029F27}"/>
                </a:ext>
              </a:extLst>
            </p:cNvPr>
            <p:cNvSpPr/>
            <p:nvPr/>
          </p:nvSpPr>
          <p:spPr>
            <a:xfrm>
              <a:off x="10691018" y="3124200"/>
              <a:ext cx="1101725" cy="1103312"/>
            </a:xfrm>
            <a:prstGeom prst="ellipse">
              <a:avLst/>
            </a:prstGeom>
            <a:solidFill>
              <a:schemeClr val="accent2">
                <a:alpha val="5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68" name="타원 67">
              <a:extLst>
                <a:ext uri="{FF2B5EF4-FFF2-40B4-BE49-F238E27FC236}">
                  <a16:creationId xmlns:a16="http://schemas.microsoft.com/office/drawing/2014/main" id="{30D55587-7C16-404D-A230-A931C166C84D}"/>
                </a:ext>
              </a:extLst>
            </p:cNvPr>
            <p:cNvSpPr/>
            <p:nvPr/>
          </p:nvSpPr>
          <p:spPr>
            <a:xfrm>
              <a:off x="5537993" y="3087687"/>
              <a:ext cx="1200150" cy="1200150"/>
            </a:xfrm>
            <a:prstGeom prst="ellipse">
              <a:avLst/>
            </a:prstGeom>
            <a:solidFill>
              <a:srgbClr val="869FBA">
                <a:alpha val="9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69" name="TextBox 29">
              <a:extLst>
                <a:ext uri="{FF2B5EF4-FFF2-40B4-BE49-F238E27FC236}">
                  <a16:creationId xmlns:a16="http://schemas.microsoft.com/office/drawing/2014/main" id="{BF439609-936A-47E5-93C7-906568FDB518}"/>
                </a:ext>
              </a:extLst>
            </p:cNvPr>
            <p:cNvSpPr txBox="1"/>
            <p:nvPr/>
          </p:nvSpPr>
          <p:spPr>
            <a:xfrm>
              <a:off x="1250903" y="3457228"/>
              <a:ext cx="914399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en-US" altLang="ko-KR" sz="1600" b="1" spc="-50" dirty="0">
                  <a:solidFill>
                    <a:srgbClr val="0000FF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6</a:t>
              </a:r>
              <a:r>
                <a:rPr lang="ko-KR" altLang="en-US" sz="1600" b="1" spc="-50" dirty="0">
                  <a:solidFill>
                    <a:srgbClr val="0000FF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월 말</a:t>
              </a:r>
            </a:p>
          </p:txBody>
        </p:sp>
        <p:sp>
          <p:nvSpPr>
            <p:cNvPr id="70" name="TextBox 30">
              <a:extLst>
                <a:ext uri="{FF2B5EF4-FFF2-40B4-BE49-F238E27FC236}">
                  <a16:creationId xmlns:a16="http://schemas.microsoft.com/office/drawing/2014/main" id="{1E3FB619-C350-490E-A061-8D1BCABE28D9}"/>
                </a:ext>
              </a:extLst>
            </p:cNvPr>
            <p:cNvSpPr txBox="1"/>
            <p:nvPr/>
          </p:nvSpPr>
          <p:spPr>
            <a:xfrm>
              <a:off x="3615531" y="3321050"/>
              <a:ext cx="557212" cy="738664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en-US" altLang="ko-KR" sz="2800" spc="-50" dirty="0">
                  <a:solidFill>
                    <a:schemeClr val="bg1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2</a:t>
              </a:r>
              <a:endParaRPr lang="ko-KR" altLang="en-US" sz="2800" spc="-50" dirty="0">
                <a:solidFill>
                  <a:schemeClr val="bg1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71" name="TextBox 31">
              <a:extLst>
                <a:ext uri="{FF2B5EF4-FFF2-40B4-BE49-F238E27FC236}">
                  <a16:creationId xmlns:a16="http://schemas.microsoft.com/office/drawing/2014/main" id="{2A28DCF9-75C5-4E55-80CD-6F7E448564E8}"/>
                </a:ext>
              </a:extLst>
            </p:cNvPr>
            <p:cNvSpPr txBox="1"/>
            <p:nvPr/>
          </p:nvSpPr>
          <p:spPr>
            <a:xfrm>
              <a:off x="5855493" y="3321050"/>
              <a:ext cx="557213" cy="738664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en-US" altLang="ko-KR" sz="2800" spc="-50" dirty="0">
                  <a:solidFill>
                    <a:schemeClr val="bg1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3</a:t>
              </a:r>
              <a:endParaRPr lang="ko-KR" altLang="en-US" sz="2800" spc="-50" dirty="0">
                <a:solidFill>
                  <a:schemeClr val="bg1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72" name="TextBox 32">
              <a:extLst>
                <a:ext uri="{FF2B5EF4-FFF2-40B4-BE49-F238E27FC236}">
                  <a16:creationId xmlns:a16="http://schemas.microsoft.com/office/drawing/2014/main" id="{271A6A5F-EA9B-4EEB-9BD7-83A86025648F}"/>
                </a:ext>
              </a:extLst>
            </p:cNvPr>
            <p:cNvSpPr txBox="1"/>
            <p:nvPr/>
          </p:nvSpPr>
          <p:spPr>
            <a:xfrm>
              <a:off x="7895431" y="3321050"/>
              <a:ext cx="557212" cy="738664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en-US" altLang="ko-KR" sz="2800" spc="-50" dirty="0">
                  <a:solidFill>
                    <a:schemeClr val="bg1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4</a:t>
              </a:r>
              <a:endParaRPr lang="ko-KR" altLang="en-US" sz="2800" spc="-50" dirty="0">
                <a:solidFill>
                  <a:schemeClr val="bg1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73" name="TextBox 33">
              <a:extLst>
                <a:ext uri="{FF2B5EF4-FFF2-40B4-BE49-F238E27FC236}">
                  <a16:creationId xmlns:a16="http://schemas.microsoft.com/office/drawing/2014/main" id="{D505A7D3-B609-4DCE-AC7F-7248B1B82C99}"/>
                </a:ext>
              </a:extLst>
            </p:cNvPr>
            <p:cNvSpPr txBox="1"/>
            <p:nvPr/>
          </p:nvSpPr>
          <p:spPr>
            <a:xfrm>
              <a:off x="10116343" y="3321050"/>
              <a:ext cx="557213" cy="738664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en-US" altLang="ko-KR" sz="2800" spc="-50" dirty="0">
                  <a:solidFill>
                    <a:schemeClr val="bg1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5</a:t>
              </a:r>
              <a:endParaRPr lang="ko-KR" altLang="en-US" sz="2800" spc="-50" dirty="0">
                <a:solidFill>
                  <a:schemeClr val="bg1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sp>
          <p:nvSpPr>
            <p:cNvPr id="74" name="TextBox 34">
              <a:extLst>
                <a:ext uri="{FF2B5EF4-FFF2-40B4-BE49-F238E27FC236}">
                  <a16:creationId xmlns:a16="http://schemas.microsoft.com/office/drawing/2014/main" id="{965B2D50-95D5-48B0-A72C-34EBEF6E9ACB}"/>
                </a:ext>
              </a:extLst>
            </p:cNvPr>
            <p:cNvSpPr txBox="1"/>
            <p:nvPr/>
          </p:nvSpPr>
          <p:spPr>
            <a:xfrm>
              <a:off x="716756" y="4749800"/>
              <a:ext cx="2063750" cy="715581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>
                <a:lnSpc>
                  <a:spcPct val="150000"/>
                </a:lnSpc>
                <a:defRPr/>
              </a:pPr>
              <a:r>
                <a:rPr lang="en-US" altLang="ko-KR" sz="900" spc="-50" dirty="0">
                  <a:solidFill>
                    <a:srgbClr val="0000FF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- </a:t>
              </a:r>
              <a:r>
                <a:rPr lang="ko-KR" altLang="en-US" sz="900" spc="-50" dirty="0" err="1">
                  <a:solidFill>
                    <a:srgbClr val="0000FF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밸류업</a:t>
              </a:r>
              <a:r>
                <a:rPr lang="ko-KR" altLang="en-US" sz="900" spc="-50" dirty="0">
                  <a:solidFill>
                    <a:srgbClr val="0000FF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 프로그램 신청 완료</a:t>
              </a:r>
              <a:endParaRPr lang="en-US" altLang="ko-KR" sz="900" spc="-50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>
                <a:lnSpc>
                  <a:spcPct val="150000"/>
                </a:lnSpc>
                <a:defRPr/>
              </a:pPr>
              <a:r>
                <a:rPr lang="en-US" altLang="ko-KR" sz="900" spc="-50" dirty="0">
                  <a:solidFill>
                    <a:srgbClr val="0000FF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- 1</a:t>
              </a:r>
              <a:r>
                <a:rPr lang="ko-KR" altLang="en-US" sz="900" spc="-50" dirty="0">
                  <a:solidFill>
                    <a:srgbClr val="0000FF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학기 진행한 과제를 어떻게 고도화 할 것인가에 대한 논의 필요</a:t>
              </a:r>
            </a:p>
          </p:txBody>
        </p:sp>
        <p:sp>
          <p:nvSpPr>
            <p:cNvPr id="75" name="TextBox 35">
              <a:extLst>
                <a:ext uri="{FF2B5EF4-FFF2-40B4-BE49-F238E27FC236}">
                  <a16:creationId xmlns:a16="http://schemas.microsoft.com/office/drawing/2014/main" id="{29260191-1C73-4245-A90A-A8261848EA48}"/>
                </a:ext>
              </a:extLst>
            </p:cNvPr>
            <p:cNvSpPr txBox="1"/>
            <p:nvPr/>
          </p:nvSpPr>
          <p:spPr>
            <a:xfrm rot="18852668">
              <a:off x="1816549" y="1599009"/>
              <a:ext cx="1756093" cy="5078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>
                <a:lnSpc>
                  <a:spcPct val="150000"/>
                </a:lnSpc>
                <a:defRPr/>
              </a:pPr>
              <a:r>
                <a:rPr lang="en-US" altLang="ko-KR" sz="900" spc="-50" dirty="0">
                  <a:solidFill>
                    <a:srgbClr val="0000FF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ex) </a:t>
              </a:r>
              <a:r>
                <a:rPr lang="ko-KR" altLang="en-US" sz="900" spc="-50" dirty="0">
                  <a:solidFill>
                    <a:srgbClr val="0000FF"/>
                  </a:solidFill>
                  <a:latin typeface="HY중고딕" panose="02030600000101010101" pitchFamily="18" charset="-127"/>
                  <a:ea typeface="HY중고딕" panose="02030600000101010101" pitchFamily="18" charset="-127"/>
                </a:rPr>
                <a:t>기존 과제 리뷰 및 개선점 도출</a:t>
              </a:r>
            </a:p>
          </p:txBody>
        </p:sp>
        <p:cxnSp>
          <p:nvCxnSpPr>
            <p:cNvPr id="76" name="직선 연결선 75">
              <a:extLst>
                <a:ext uri="{FF2B5EF4-FFF2-40B4-BE49-F238E27FC236}">
                  <a16:creationId xmlns:a16="http://schemas.microsoft.com/office/drawing/2014/main" id="{732E60C1-8C7E-4ADC-8E41-4B66E352A0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29581" y="2508250"/>
              <a:ext cx="392112" cy="4127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37">
              <a:extLst>
                <a:ext uri="{FF2B5EF4-FFF2-40B4-BE49-F238E27FC236}">
                  <a16:creationId xmlns:a16="http://schemas.microsoft.com/office/drawing/2014/main" id="{9737ACDC-3288-4E14-8B23-50DC441650E3}"/>
                </a:ext>
              </a:extLst>
            </p:cNvPr>
            <p:cNvSpPr txBox="1"/>
            <p:nvPr/>
          </p:nvSpPr>
          <p:spPr>
            <a:xfrm rot="18852668">
              <a:off x="6338093" y="1770984"/>
              <a:ext cx="1460500" cy="334707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>
                <a:lnSpc>
                  <a:spcPct val="150000"/>
                </a:lnSpc>
                <a:defRPr/>
              </a:pPr>
              <a:r>
                <a:rPr lang="en-US" altLang="ko-KR" sz="105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Subtitle</a:t>
              </a:r>
              <a:endParaRPr lang="ko-KR" altLang="en-US" sz="900" spc="-5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cxnSp>
          <p:nvCxnSpPr>
            <p:cNvPr id="78" name="직선 연결선 77">
              <a:extLst>
                <a:ext uri="{FF2B5EF4-FFF2-40B4-BE49-F238E27FC236}">
                  <a16:creationId xmlns:a16="http://schemas.microsoft.com/office/drawing/2014/main" id="{CE3E991A-F5B2-41A2-8C61-96CE7C544F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47593" y="2508250"/>
              <a:ext cx="392113" cy="4127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39">
              <a:extLst>
                <a:ext uri="{FF2B5EF4-FFF2-40B4-BE49-F238E27FC236}">
                  <a16:creationId xmlns:a16="http://schemas.microsoft.com/office/drawing/2014/main" id="{F39EE5BD-184A-4A9A-B8DF-42CF09D1F0ED}"/>
                </a:ext>
              </a:extLst>
            </p:cNvPr>
            <p:cNvSpPr txBox="1"/>
            <p:nvPr/>
          </p:nvSpPr>
          <p:spPr>
            <a:xfrm rot="18852668">
              <a:off x="10580687" y="1770984"/>
              <a:ext cx="1460500" cy="334707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>
                <a:lnSpc>
                  <a:spcPct val="150000"/>
                </a:lnSpc>
                <a:defRPr/>
              </a:pPr>
              <a:r>
                <a:rPr lang="en-US" altLang="ko-KR" sz="105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Subtitle</a:t>
              </a:r>
              <a:endParaRPr lang="ko-KR" altLang="en-US" sz="900" spc="-5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cxnSp>
          <p:nvCxnSpPr>
            <p:cNvPr id="80" name="직선 연결선 79">
              <a:extLst>
                <a:ext uri="{FF2B5EF4-FFF2-40B4-BE49-F238E27FC236}">
                  <a16:creationId xmlns:a16="http://schemas.microsoft.com/office/drawing/2014/main" id="{5B3C928A-2F05-4CBB-A802-63FA196409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95743" y="2508250"/>
              <a:ext cx="390525" cy="4127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Box 41">
              <a:extLst>
                <a:ext uri="{FF2B5EF4-FFF2-40B4-BE49-F238E27FC236}">
                  <a16:creationId xmlns:a16="http://schemas.microsoft.com/office/drawing/2014/main" id="{15656D7D-E90A-40D1-A614-3AFD95AE1A2B}"/>
                </a:ext>
              </a:extLst>
            </p:cNvPr>
            <p:cNvSpPr txBox="1"/>
            <p:nvPr/>
          </p:nvSpPr>
          <p:spPr>
            <a:xfrm>
              <a:off x="2877343" y="4749800"/>
              <a:ext cx="2063750" cy="923330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</a:t>
              </a:r>
              <a: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  </a:t>
              </a: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 내용을 입력하세요</a:t>
              </a:r>
              <a:b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</a:b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</a:t>
              </a:r>
              <a:endParaRPr lang="en-US" altLang="ko-KR" sz="900" spc="-5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</a:t>
              </a:r>
            </a:p>
          </p:txBody>
        </p:sp>
        <p:sp>
          <p:nvSpPr>
            <p:cNvPr id="82" name="TextBox 42">
              <a:extLst>
                <a:ext uri="{FF2B5EF4-FFF2-40B4-BE49-F238E27FC236}">
                  <a16:creationId xmlns:a16="http://schemas.microsoft.com/office/drawing/2014/main" id="{9C773E8E-995C-4E5F-934E-701B2CCA549D}"/>
                </a:ext>
              </a:extLst>
            </p:cNvPr>
            <p:cNvSpPr txBox="1"/>
            <p:nvPr/>
          </p:nvSpPr>
          <p:spPr>
            <a:xfrm>
              <a:off x="7201693" y="4749800"/>
              <a:ext cx="2063750" cy="923330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</a:t>
              </a:r>
              <a: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  </a:t>
              </a: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 내용을 입력하세요</a:t>
              </a:r>
              <a:b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</a:b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</a:t>
              </a:r>
              <a:endParaRPr lang="en-US" altLang="ko-KR" sz="900" spc="-5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</a:t>
              </a:r>
            </a:p>
          </p:txBody>
        </p:sp>
        <p:sp>
          <p:nvSpPr>
            <p:cNvPr id="83" name="TextBox 43">
              <a:extLst>
                <a:ext uri="{FF2B5EF4-FFF2-40B4-BE49-F238E27FC236}">
                  <a16:creationId xmlns:a16="http://schemas.microsoft.com/office/drawing/2014/main" id="{5B1A84A6-9404-485D-95ED-F70C8422AE88}"/>
                </a:ext>
              </a:extLst>
            </p:cNvPr>
            <p:cNvSpPr txBox="1"/>
            <p:nvPr/>
          </p:nvSpPr>
          <p:spPr>
            <a:xfrm>
              <a:off x="5039518" y="4749800"/>
              <a:ext cx="2063750" cy="923330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</a:t>
              </a:r>
              <a: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  </a:t>
              </a: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 내용을 입력하세요</a:t>
              </a:r>
              <a:b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</a:b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</a:t>
              </a:r>
              <a:endParaRPr lang="en-US" altLang="ko-KR" sz="900" spc="-5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</a:t>
              </a:r>
            </a:p>
          </p:txBody>
        </p:sp>
        <p:sp>
          <p:nvSpPr>
            <p:cNvPr id="84" name="TextBox 44">
              <a:extLst>
                <a:ext uri="{FF2B5EF4-FFF2-40B4-BE49-F238E27FC236}">
                  <a16:creationId xmlns:a16="http://schemas.microsoft.com/office/drawing/2014/main" id="{B643C073-5361-40A6-831D-97F8405217C4}"/>
                </a:ext>
              </a:extLst>
            </p:cNvPr>
            <p:cNvSpPr txBox="1"/>
            <p:nvPr/>
          </p:nvSpPr>
          <p:spPr>
            <a:xfrm>
              <a:off x="9363868" y="4749800"/>
              <a:ext cx="2063750" cy="923330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</a:t>
              </a:r>
              <a: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  </a:t>
              </a: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 내용을 입력하세요</a:t>
              </a:r>
              <a:br>
                <a:rPr lang="en-US" altLang="ko-KR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</a:b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</a:t>
              </a:r>
              <a:endParaRPr lang="en-US" altLang="ko-KR" sz="900" spc="-5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ko-KR" altLang="en-US" sz="90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내용을 입력하세요 내용을 입력하세요</a:t>
              </a:r>
            </a:p>
          </p:txBody>
        </p:sp>
        <p:cxnSp>
          <p:nvCxnSpPr>
            <p:cNvPr id="85" name="직선 연결선 84">
              <a:extLst>
                <a:ext uri="{FF2B5EF4-FFF2-40B4-BE49-F238E27FC236}">
                  <a16:creationId xmlns:a16="http://schemas.microsoft.com/office/drawing/2014/main" id="{092EB89E-CE68-41C3-9035-4183BF07DEF3}"/>
                </a:ext>
              </a:extLst>
            </p:cNvPr>
            <p:cNvCxnSpPr>
              <a:cxnSpLocks/>
            </p:cNvCxnSpPr>
            <p:nvPr/>
          </p:nvCxnSpPr>
          <p:spPr>
            <a:xfrm>
              <a:off x="1737518" y="4306887"/>
              <a:ext cx="0" cy="3619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직선 연결선 85">
              <a:extLst>
                <a:ext uri="{FF2B5EF4-FFF2-40B4-BE49-F238E27FC236}">
                  <a16:creationId xmlns:a16="http://schemas.microsoft.com/office/drawing/2014/main" id="{03E336DB-F6B4-4B74-9928-23F723E4C289}"/>
                </a:ext>
              </a:extLst>
            </p:cNvPr>
            <p:cNvCxnSpPr/>
            <p:nvPr/>
          </p:nvCxnSpPr>
          <p:spPr>
            <a:xfrm>
              <a:off x="6133306" y="4306887"/>
              <a:ext cx="0" cy="3619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직선 연결선 86">
              <a:extLst>
                <a:ext uri="{FF2B5EF4-FFF2-40B4-BE49-F238E27FC236}">
                  <a16:creationId xmlns:a16="http://schemas.microsoft.com/office/drawing/2014/main" id="{746EB40B-F997-4D76-8A3B-92125F7CB6EF}"/>
                </a:ext>
              </a:extLst>
            </p:cNvPr>
            <p:cNvCxnSpPr/>
            <p:nvPr/>
          </p:nvCxnSpPr>
          <p:spPr>
            <a:xfrm>
              <a:off x="10395743" y="4306887"/>
              <a:ext cx="0" cy="3619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TextBox 48">
              <a:extLst>
                <a:ext uri="{FF2B5EF4-FFF2-40B4-BE49-F238E27FC236}">
                  <a16:creationId xmlns:a16="http://schemas.microsoft.com/office/drawing/2014/main" id="{90C824EE-637E-4861-AB47-EFD3A8E63574}"/>
                </a:ext>
              </a:extLst>
            </p:cNvPr>
            <p:cNvSpPr txBox="1"/>
            <p:nvPr/>
          </p:nvSpPr>
          <p:spPr>
            <a:xfrm rot="18852668">
              <a:off x="4094162" y="1770984"/>
              <a:ext cx="1460500" cy="334707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>
                <a:lnSpc>
                  <a:spcPct val="150000"/>
                </a:lnSpc>
                <a:defRPr/>
              </a:pPr>
              <a:r>
                <a:rPr lang="en-US" altLang="ko-KR" sz="105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Subtitle</a:t>
              </a:r>
              <a:endParaRPr lang="ko-KR" altLang="en-US" sz="900" spc="-5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cxnSp>
          <p:nvCxnSpPr>
            <p:cNvPr id="89" name="직선 연결선 88">
              <a:extLst>
                <a:ext uri="{FF2B5EF4-FFF2-40B4-BE49-F238E27FC236}">
                  <a16:creationId xmlns:a16="http://schemas.microsoft.com/office/drawing/2014/main" id="{D0428BFC-E55F-4EBF-BE70-296F116D47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93343" y="2508250"/>
              <a:ext cx="392113" cy="4127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50">
              <a:extLst>
                <a:ext uri="{FF2B5EF4-FFF2-40B4-BE49-F238E27FC236}">
                  <a16:creationId xmlns:a16="http://schemas.microsoft.com/office/drawing/2014/main" id="{C030B64A-AFAF-4D04-A128-A9B90E8D098F}"/>
                </a:ext>
              </a:extLst>
            </p:cNvPr>
            <p:cNvSpPr txBox="1"/>
            <p:nvPr/>
          </p:nvSpPr>
          <p:spPr>
            <a:xfrm rot="18852668">
              <a:off x="8364537" y="1770984"/>
              <a:ext cx="1460500" cy="334707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>
                <a:lnSpc>
                  <a:spcPct val="150000"/>
                </a:lnSpc>
                <a:defRPr/>
              </a:pPr>
              <a:r>
                <a:rPr lang="en-US" altLang="ko-KR" sz="1050" spc="-50" dirty="0">
                  <a:latin typeface="HY중고딕" panose="02030600000101010101" pitchFamily="18" charset="-127"/>
                  <a:ea typeface="HY중고딕" panose="02030600000101010101" pitchFamily="18" charset="-127"/>
                </a:rPr>
                <a:t>Subtitle</a:t>
              </a:r>
              <a:endParaRPr lang="ko-KR" altLang="en-US" sz="900" spc="-50" dirty="0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cxnSp>
          <p:nvCxnSpPr>
            <p:cNvPr id="91" name="직선 연결선 90">
              <a:extLst>
                <a:ext uri="{FF2B5EF4-FFF2-40B4-BE49-F238E27FC236}">
                  <a16:creationId xmlns:a16="http://schemas.microsoft.com/office/drawing/2014/main" id="{D5EAC0EB-715B-4C48-8800-514125ABA48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74831" y="2508250"/>
              <a:ext cx="392112" cy="4127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직선 연결선 91">
              <a:extLst>
                <a:ext uri="{FF2B5EF4-FFF2-40B4-BE49-F238E27FC236}">
                  <a16:creationId xmlns:a16="http://schemas.microsoft.com/office/drawing/2014/main" id="{9A4B7B14-48E6-45AD-9EEF-E373CA606921}"/>
                </a:ext>
              </a:extLst>
            </p:cNvPr>
            <p:cNvCxnSpPr>
              <a:cxnSpLocks/>
            </p:cNvCxnSpPr>
            <p:nvPr/>
          </p:nvCxnSpPr>
          <p:spPr>
            <a:xfrm>
              <a:off x="3893343" y="4287837"/>
              <a:ext cx="0" cy="3619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직선 연결선 92">
              <a:extLst>
                <a:ext uri="{FF2B5EF4-FFF2-40B4-BE49-F238E27FC236}">
                  <a16:creationId xmlns:a16="http://schemas.microsoft.com/office/drawing/2014/main" id="{0E206E0D-40ED-4E8F-B5DA-BB9C9E92FA30}"/>
                </a:ext>
              </a:extLst>
            </p:cNvPr>
            <p:cNvCxnSpPr/>
            <p:nvPr/>
          </p:nvCxnSpPr>
          <p:spPr>
            <a:xfrm>
              <a:off x="8173243" y="4306887"/>
              <a:ext cx="0" cy="3619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TextBox 1"/>
          <p:cNvSpPr txBox="1"/>
          <p:nvPr/>
        </p:nvSpPr>
        <p:spPr>
          <a:xfrm>
            <a:off x="249411" y="772848"/>
            <a:ext cx="621195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5pPr>
            <a:lvl6pPr marL="22860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6pPr>
            <a:lvl7pPr marL="27432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7pPr>
            <a:lvl8pPr marL="32004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8pPr>
            <a:lvl9pPr marL="36576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9pPr>
          </a:lstStyle>
          <a:p>
            <a:r>
              <a:rPr lang="ko-KR" altLang="en-US" sz="1500" i="1" dirty="0" err="1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추친</a:t>
            </a:r>
            <a:r>
              <a:rPr lang="ko-KR" altLang="en-US" sz="1500" i="1" dirty="0">
                <a:solidFill>
                  <a:srgbClr val="0000FF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 과정을 더 잘 표현할 수 있는 양식으로 내용을 변경해도 좋습니다</a:t>
            </a:r>
          </a:p>
        </p:txBody>
      </p:sp>
      <p:sp>
        <p:nvSpPr>
          <p:cNvPr id="50" name="TextBox 29">
            <a:extLst>
              <a:ext uri="{FF2B5EF4-FFF2-40B4-BE49-F238E27FC236}">
                <a16:creationId xmlns:a16="http://schemas.microsoft.com/office/drawing/2014/main" id="{BF439609-936A-47E5-93C7-906568FDB518}"/>
              </a:ext>
            </a:extLst>
          </p:cNvPr>
          <p:cNvSpPr txBox="1"/>
          <p:nvPr/>
        </p:nvSpPr>
        <p:spPr>
          <a:xfrm>
            <a:off x="-124036" y="1451007"/>
            <a:ext cx="25234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ko-K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5pPr>
            <a:lvl6pPr marL="22860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6pPr>
            <a:lvl7pPr marL="27432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7pPr>
            <a:lvl8pPr marL="32004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8pPr>
            <a:lvl9pPr marL="36576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ko-KR" altLang="en-US" sz="1200" spc="-5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예시</a:t>
            </a:r>
            <a:r>
              <a:rPr lang="en-US" altLang="ko-KR" sz="1200" spc="-5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) </a:t>
            </a:r>
            <a:r>
              <a:rPr lang="ko-KR" altLang="en-US" sz="1200" spc="-5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작성 후 노란 배경 삭제 할 것</a:t>
            </a:r>
          </a:p>
        </p:txBody>
      </p:sp>
    </p:spTree>
    <p:extLst>
      <p:ext uri="{BB962C8B-B14F-4D97-AF65-F5344CB8AC3E}">
        <p14:creationId xmlns:p14="http://schemas.microsoft.com/office/powerpoint/2010/main" val="4046581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-1" y="-10161"/>
            <a:ext cx="12192001" cy="6868162"/>
            <a:chOff x="-1" y="-10161"/>
            <a:chExt cx="12192001" cy="6868162"/>
          </a:xfrm>
        </p:grpSpPr>
        <p:sp>
          <p:nvSpPr>
            <p:cNvPr id="14" name="직각 삼각형 13">
              <a:extLst>
                <a:ext uri="{FF2B5EF4-FFF2-40B4-BE49-F238E27FC236}">
                  <a16:creationId xmlns:a16="http://schemas.microsoft.com/office/drawing/2014/main" id="{C20C50AA-4CB9-452B-971A-94170A6D640F}"/>
                </a:ext>
              </a:extLst>
            </p:cNvPr>
            <p:cNvSpPr/>
            <p:nvPr/>
          </p:nvSpPr>
          <p:spPr>
            <a:xfrm rot="5400000">
              <a:off x="-1" y="-10161"/>
              <a:ext cx="999205" cy="999205"/>
            </a:xfrm>
            <a:prstGeom prst="rtTriangle">
              <a:avLst/>
            </a:prstGeom>
            <a:solidFill>
              <a:srgbClr val="F19C1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  <p:grpSp>
          <p:nvGrpSpPr>
            <p:cNvPr id="6" name="그룹 5"/>
            <p:cNvGrpSpPr/>
            <p:nvPr/>
          </p:nvGrpSpPr>
          <p:grpSpPr>
            <a:xfrm>
              <a:off x="211455" y="192405"/>
              <a:ext cx="11816232" cy="6523888"/>
              <a:chOff x="182880" y="182880"/>
              <a:chExt cx="11816232" cy="6523888"/>
            </a:xfrm>
          </p:grpSpPr>
          <p:grpSp>
            <p:nvGrpSpPr>
              <p:cNvPr id="5" name="그룹 4"/>
              <p:cNvGrpSpPr/>
              <p:nvPr/>
            </p:nvGrpSpPr>
            <p:grpSpPr>
              <a:xfrm>
                <a:off x="182880" y="182880"/>
                <a:ext cx="11816232" cy="6523888"/>
                <a:chOff x="182880" y="182880"/>
                <a:chExt cx="11816232" cy="6523888"/>
              </a:xfrm>
            </p:grpSpPr>
            <p:sp>
              <p:nvSpPr>
                <p:cNvPr id="9" name="직사각형 8">
                  <a:extLst>
                    <a:ext uri="{FF2B5EF4-FFF2-40B4-BE49-F238E27FC236}">
                      <a16:creationId xmlns:a16="http://schemas.microsoft.com/office/drawing/2014/main" id="{6A170658-D05E-468D-A469-A4A3ED335D63}"/>
                    </a:ext>
                  </a:extLst>
                </p:cNvPr>
                <p:cNvSpPr/>
                <p:nvPr/>
              </p:nvSpPr>
              <p:spPr>
                <a:xfrm>
                  <a:off x="182880" y="224687"/>
                  <a:ext cx="11816232" cy="648208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ko-KR" altLang="en-US" i="1" dirty="0">
                    <a:solidFill>
                      <a:srgbClr val="0000FF"/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endParaRPr>
                </a:p>
              </p:txBody>
            </p:sp>
            <p:sp>
              <p:nvSpPr>
                <p:cNvPr id="16" name="직사각형 15">
                  <a:extLst>
                    <a:ext uri="{FF2B5EF4-FFF2-40B4-BE49-F238E27FC236}">
                      <a16:creationId xmlns:a16="http://schemas.microsoft.com/office/drawing/2014/main" id="{BBBD9512-BF51-4F5A-A4BF-227EC58B4CA2}"/>
                    </a:ext>
                  </a:extLst>
                </p:cNvPr>
                <p:cNvSpPr/>
                <p:nvPr/>
              </p:nvSpPr>
              <p:spPr>
                <a:xfrm>
                  <a:off x="182880" y="182880"/>
                  <a:ext cx="11816232" cy="498255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HY중고딕" panose="02030600000101010101" pitchFamily="18" charset="-127"/>
                    <a:ea typeface="HY중고딕" panose="02030600000101010101" pitchFamily="18" charset="-127"/>
                  </a:endParaRPr>
                </a:p>
              </p:txBody>
            </p:sp>
          </p:grp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6D4710C-EFC1-4C1C-BBA0-E6766266F3B4}"/>
                  </a:ext>
                </a:extLst>
              </p:cNvPr>
              <p:cNvSpPr txBox="1"/>
              <p:nvPr/>
            </p:nvSpPr>
            <p:spPr>
              <a:xfrm>
                <a:off x="763527" y="246416"/>
                <a:ext cx="551100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소요 예산</a:t>
                </a:r>
              </a:p>
            </p:txBody>
          </p:sp>
          <p:sp>
            <p:nvSpPr>
              <p:cNvPr id="61" name="타원 60">
                <a:extLst>
                  <a:ext uri="{FF2B5EF4-FFF2-40B4-BE49-F238E27FC236}">
                    <a16:creationId xmlns:a16="http://schemas.microsoft.com/office/drawing/2014/main" id="{2095C92D-DACB-41B5-85F3-EA0DBF49EAA1}"/>
                  </a:ext>
                </a:extLst>
              </p:cNvPr>
              <p:cNvSpPr/>
              <p:nvPr/>
            </p:nvSpPr>
            <p:spPr>
              <a:xfrm>
                <a:off x="357935" y="234482"/>
                <a:ext cx="393200" cy="393200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400" dirty="0">
                    <a:latin typeface="HY중고딕" panose="02030600000101010101" pitchFamily="18" charset="-127"/>
                    <a:ea typeface="HY중고딕" panose="02030600000101010101" pitchFamily="18" charset="-127"/>
                  </a:rPr>
                  <a:t>7</a:t>
                </a:r>
                <a:endParaRPr lang="ko-KR" altLang="en-US" sz="1400" dirty="0">
                  <a:latin typeface="HY중고딕" panose="02030600000101010101" pitchFamily="18" charset="-127"/>
                  <a:ea typeface="HY중고딕" panose="02030600000101010101" pitchFamily="18" charset="-127"/>
                </a:endParaRPr>
              </a:p>
            </p:txBody>
          </p:sp>
        </p:grpSp>
        <p:sp>
          <p:nvSpPr>
            <p:cNvPr id="17" name="직각 삼각형 16">
              <a:extLst>
                <a:ext uri="{FF2B5EF4-FFF2-40B4-BE49-F238E27FC236}">
                  <a16:creationId xmlns:a16="http://schemas.microsoft.com/office/drawing/2014/main" id="{0F22E662-F835-4833-A402-D886A80D2109}"/>
                </a:ext>
              </a:extLst>
            </p:cNvPr>
            <p:cNvSpPr/>
            <p:nvPr/>
          </p:nvSpPr>
          <p:spPr>
            <a:xfrm rot="16200000">
              <a:off x="11074398" y="5740399"/>
              <a:ext cx="1117602" cy="1117602"/>
            </a:xfrm>
            <a:prstGeom prst="rtTriangle">
              <a:avLst/>
            </a:prstGeom>
            <a:solidFill>
              <a:srgbClr val="F19C1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HY중고딕" panose="02030600000101010101" pitchFamily="18" charset="-127"/>
                <a:ea typeface="HY중고딕" panose="02030600000101010101" pitchFamily="18" charset="-127"/>
              </a:endParaRPr>
            </a:p>
          </p:txBody>
        </p:sp>
      </p:grpSp>
      <p:sp>
        <p:nvSpPr>
          <p:cNvPr id="15" name="직각 삼각형 14">
            <a:extLst>
              <a:ext uri="{FF2B5EF4-FFF2-40B4-BE49-F238E27FC236}">
                <a16:creationId xmlns:a16="http://schemas.microsoft.com/office/drawing/2014/main" id="{0F22E662-F835-4833-A402-D886A80D2109}"/>
              </a:ext>
            </a:extLst>
          </p:cNvPr>
          <p:cNvSpPr/>
          <p:nvPr/>
        </p:nvSpPr>
        <p:spPr>
          <a:xfrm rot="16200000">
            <a:off x="11074398" y="5740399"/>
            <a:ext cx="1117602" cy="1117602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780284"/>
              </p:ext>
            </p:extLst>
          </p:nvPr>
        </p:nvGraphicFramePr>
        <p:xfrm>
          <a:off x="357935" y="881183"/>
          <a:ext cx="11543871" cy="360000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976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905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68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0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i="0" dirty="0">
                          <a:solidFill>
                            <a:schemeClr val="tx1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항 목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r>
                        <a:rPr lang="ko-KR" altLang="en-US" sz="1500" b="1" i="0" dirty="0">
                          <a:solidFill>
                            <a:schemeClr val="tx1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세부 항목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r>
                        <a:rPr lang="ko-KR" altLang="en-US" sz="1500" b="1" i="0" dirty="0">
                          <a:solidFill>
                            <a:schemeClr val="tx1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소요비용</a:t>
                      </a:r>
                      <a:r>
                        <a:rPr lang="en-US" altLang="ko-KR" sz="1500" b="1" i="0" dirty="0">
                          <a:solidFill>
                            <a:schemeClr val="tx1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(</a:t>
                      </a:r>
                      <a:r>
                        <a:rPr lang="ko-KR" altLang="en-US" sz="1500" b="1" i="0" dirty="0">
                          <a:solidFill>
                            <a:schemeClr val="tx1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원</a:t>
                      </a:r>
                      <a:r>
                        <a:rPr lang="en-US" altLang="ko-KR" sz="1500" b="1" i="0" dirty="0">
                          <a:solidFill>
                            <a:schemeClr val="tx1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)</a:t>
                      </a:r>
                      <a:endParaRPr lang="ko-KR" altLang="en-US" sz="1500" b="1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000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i="0" dirty="0">
                          <a:solidFill>
                            <a:schemeClr val="tx1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재료비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endParaRPr lang="ko-KR" altLang="en-US" sz="1500" b="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endParaRPr lang="ko-KR" altLang="en-US" sz="1500" b="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00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500" b="0" i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endParaRPr lang="ko-KR" altLang="en-US" sz="1500" b="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endParaRPr lang="ko-KR" altLang="en-US" sz="1500" b="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000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500" b="0" i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endParaRPr lang="ko-KR" altLang="en-US" sz="1500" b="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endParaRPr lang="ko-KR" altLang="en-US" sz="1500" b="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00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i="0" dirty="0">
                          <a:solidFill>
                            <a:schemeClr val="tx1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가공비</a:t>
                      </a:r>
                      <a:endParaRPr lang="en-US" altLang="ko-KR" sz="1500" b="1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50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50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0000">
                <a:tc vMerge="1">
                  <a:txBody>
                    <a:bodyPr/>
                    <a:lstStyle/>
                    <a:p>
                      <a:pPr algn="ctr" latinLnBrk="1"/>
                      <a:endParaRPr lang="en-US" altLang="ko-KR" sz="1500" b="0" i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50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50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i="0" dirty="0">
                          <a:solidFill>
                            <a:schemeClr val="tx1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회의비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50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50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0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i="0" dirty="0">
                          <a:solidFill>
                            <a:schemeClr val="tx1"/>
                          </a:solidFill>
                          <a:latin typeface="HY중고딕" panose="02030600000101010101" pitchFamily="18" charset="-127"/>
                          <a:ea typeface="HY중고딕" panose="02030600000101010101" pitchFamily="18" charset="-127"/>
                        </a:rPr>
                        <a:t>합 계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50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500" i="0" dirty="0">
                        <a:solidFill>
                          <a:schemeClr val="tx1"/>
                        </a:solidFill>
                        <a:latin typeface="HY중고딕" panose="02030600000101010101" pitchFamily="18" charset="-127"/>
                        <a:ea typeface="HY중고딕" panose="02030600000101010101" pitchFamily="18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63309" y="5745201"/>
            <a:ext cx="751038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atinLnBrk="1"/>
            <a:r>
              <a:rPr lang="en-US" altLang="ko-KR" sz="15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※ </a:t>
            </a:r>
            <a:r>
              <a:rPr lang="ko-KR" altLang="en-US" sz="15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단</a:t>
            </a:r>
            <a:r>
              <a:rPr lang="en-US" altLang="ko-KR" sz="15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, </a:t>
            </a:r>
            <a:r>
              <a:rPr lang="ko-KR" altLang="en-US" sz="15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최종 배정금액은 서류 심사 결과 통보 예정</a:t>
            </a:r>
            <a:r>
              <a:rPr lang="en-US" altLang="ko-KR" sz="15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(</a:t>
            </a:r>
            <a:r>
              <a:rPr lang="ko-KR" altLang="en-US" sz="15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서류 심사결과에 따라 차등 지급</a:t>
            </a:r>
            <a:r>
              <a:rPr lang="en-US" altLang="ko-KR" sz="15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)</a:t>
            </a:r>
          </a:p>
          <a:p>
            <a:pPr latinLnBrk="1"/>
            <a:r>
              <a:rPr lang="en-US" altLang="ko-KR" sz="15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※ </a:t>
            </a:r>
            <a:r>
              <a:rPr lang="ko-KR" altLang="en-US" sz="15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양식을 활용하여 최대한 상세하게 작성해야 하며</a:t>
            </a:r>
            <a:r>
              <a:rPr lang="en-US" altLang="ko-KR" sz="15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, </a:t>
            </a:r>
            <a:r>
              <a:rPr lang="ko-KR" altLang="en-US" sz="15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별첨으로 견적서 제출도 가능함</a:t>
            </a:r>
            <a:r>
              <a:rPr lang="en-US" altLang="ko-KR" sz="1500" dirty="0">
                <a:solidFill>
                  <a:srgbClr val="FF0000"/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.</a:t>
            </a:r>
          </a:p>
        </p:txBody>
      </p:sp>
      <p:sp>
        <p:nvSpPr>
          <p:cNvPr id="13" name="TextBox 41">
            <a:extLst>
              <a:ext uri="{FF2B5EF4-FFF2-40B4-BE49-F238E27FC236}">
                <a16:creationId xmlns:a16="http://schemas.microsoft.com/office/drawing/2014/main" id="{15656D7D-E90A-40D1-A614-3AFD95AE1A2B}"/>
              </a:ext>
            </a:extLst>
          </p:cNvPr>
          <p:cNvSpPr txBox="1"/>
          <p:nvPr/>
        </p:nvSpPr>
        <p:spPr>
          <a:xfrm>
            <a:off x="357935" y="4540069"/>
            <a:ext cx="565216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ko-K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5pPr>
            <a:lvl6pPr marL="22860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6pPr>
            <a:lvl7pPr marL="27432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7pPr>
            <a:lvl8pPr marL="32004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8pPr>
            <a:lvl9pPr marL="36576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en-US" altLang="ko-KR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[</a:t>
            </a:r>
            <a:r>
              <a:rPr lang="ko-KR" altLang="en-US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작성요령</a:t>
            </a:r>
            <a:r>
              <a:rPr lang="en-US" altLang="ko-KR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]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ko-KR" altLang="en-US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최대 신청 금액 </a:t>
            </a:r>
            <a:r>
              <a:rPr lang="en-US" altLang="ko-KR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: 200</a:t>
            </a:r>
            <a:r>
              <a:rPr lang="ko-KR" altLang="en-US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만원</a:t>
            </a:r>
            <a:endParaRPr lang="en-US" altLang="ko-KR" sz="1200" spc="-50" dirty="0"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ko-KR" altLang="en-US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재료비</a:t>
            </a:r>
            <a:r>
              <a:rPr lang="en-US" altLang="ko-KR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/</a:t>
            </a:r>
            <a:r>
              <a:rPr lang="ko-KR" altLang="en-US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가공비 </a:t>
            </a:r>
            <a:r>
              <a:rPr lang="en-US" altLang="ko-KR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: </a:t>
            </a:r>
            <a:r>
              <a:rPr lang="ko-KR" altLang="en-US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배정금액</a:t>
            </a:r>
            <a:r>
              <a:rPr lang="en-US" altLang="ko-KR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(</a:t>
            </a:r>
            <a:r>
              <a:rPr lang="ko-KR" altLang="en-US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최대 </a:t>
            </a:r>
            <a:r>
              <a:rPr lang="en-US" altLang="ko-KR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200</a:t>
            </a:r>
            <a:r>
              <a:rPr lang="ko-KR" altLang="en-US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만원</a:t>
            </a:r>
            <a:r>
              <a:rPr lang="en-US" altLang="ko-KR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) </a:t>
            </a:r>
            <a:r>
              <a:rPr lang="ko-KR" altLang="en-US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내 사용가능</a:t>
            </a:r>
            <a:endParaRPr lang="en-US" altLang="ko-KR" sz="1200" spc="-50" dirty="0">
              <a:latin typeface="HY중고딕" panose="02030600000101010101" pitchFamily="18" charset="-127"/>
              <a:ea typeface="HY중고딕" panose="02030600000101010101" pitchFamily="18" charset="-127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ko-KR" altLang="en-US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회의비 </a:t>
            </a:r>
            <a:r>
              <a:rPr lang="en-US" altLang="ko-KR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: </a:t>
            </a:r>
            <a:r>
              <a:rPr lang="ko-KR" altLang="en-US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배정금액 한도 내 최대 </a:t>
            </a:r>
            <a:r>
              <a:rPr lang="en-US" altLang="ko-KR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20%</a:t>
            </a:r>
            <a:r>
              <a:rPr lang="ko-KR" altLang="en-US" sz="1200" spc="-50" dirty="0">
                <a:latin typeface="HY중고딕" panose="02030600000101010101" pitchFamily="18" charset="-127"/>
                <a:ea typeface="HY중고딕" panose="02030600000101010101" pitchFamily="18" charset="-127"/>
              </a:rPr>
              <a:t>까지 사용가능</a:t>
            </a:r>
            <a:endParaRPr lang="en-US" altLang="ko-KR" sz="1200" spc="-50" dirty="0"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7746503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s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1">
      <a:majorFont>
        <a:latin typeface="나눔고딕"/>
        <a:ea typeface="나눔고딕"/>
        <a:cs typeface=""/>
      </a:majorFont>
      <a:minorFont>
        <a:latin typeface="나눔고딕"/>
        <a:ea typeface="나눔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000" dirty="0">
            <a:latin typeface="나눔고딕" panose="020D0604000000000000" pitchFamily="50" charset="-127"/>
            <a:ea typeface="나눔고딕" panose="020D0604000000000000" pitchFamily="50" charset="-12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est" id="{4EFAE2BA-A23C-4FD1-A5CD-81B92BF7B9AD}" vid="{E5E001D0-F4A5-4292-9D3D-F4D3639174A0}"/>
    </a:ext>
  </a:extLst>
</a:theme>
</file>

<file path=ppt/theme/theme3.xml><?xml version="1.0" encoding="utf-8"?>
<a:theme xmlns:a="http://schemas.openxmlformats.org/drawingml/2006/main" name="Master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1">
      <a:majorFont>
        <a:latin typeface="나눔고딕"/>
        <a:ea typeface="나눔고딕"/>
        <a:cs typeface=""/>
      </a:majorFont>
      <a:minorFont>
        <a:latin typeface="나눔고딕"/>
        <a:ea typeface="나눔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A4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1">
      <a:majorFont>
        <a:latin typeface="나눔고딕"/>
        <a:ea typeface="나눔고딕"/>
        <a:cs typeface=""/>
      </a:majorFont>
      <a:minorFont>
        <a:latin typeface="나눔고딕"/>
        <a:ea typeface="나눔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14243</TotalTime>
  <Words>640</Words>
  <Application>Microsoft Office PowerPoint</Application>
  <PresentationFormat>와이드스크린</PresentationFormat>
  <Paragraphs>126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4</vt:i4>
      </vt:variant>
      <vt:variant>
        <vt:lpstr>슬라이드 제목</vt:lpstr>
      </vt:variant>
      <vt:variant>
        <vt:i4>8</vt:i4>
      </vt:variant>
    </vt:vector>
  </HeadingPairs>
  <TitlesOfParts>
    <vt:vector size="17" baseType="lpstr">
      <vt:lpstr>맑은 고딕</vt:lpstr>
      <vt:lpstr>HY헤드라인M</vt:lpstr>
      <vt:lpstr>나눔고딕</vt:lpstr>
      <vt:lpstr>HY중고딕</vt:lpstr>
      <vt:lpstr>Arial</vt:lpstr>
      <vt:lpstr>Blank</vt:lpstr>
      <vt:lpstr>1_test</vt:lpstr>
      <vt:lpstr>Master template</vt:lpstr>
      <vt:lpstr>A4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ucky L</dc:creator>
  <cp:lastModifiedBy>USER</cp:lastModifiedBy>
  <cp:revision>6631</cp:revision>
  <cp:lastPrinted>2019-05-28T05:16:46Z</cp:lastPrinted>
  <dcterms:created xsi:type="dcterms:W3CDTF">2018-07-03T04:51:16Z</dcterms:created>
  <dcterms:modified xsi:type="dcterms:W3CDTF">2024-05-10T05:51:14Z</dcterms:modified>
</cp:coreProperties>
</file>