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4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4588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32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68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23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2419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16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27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91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995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57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8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3C1B3-86A8-4B76-ACDA-B3A02020F4F4}" type="datetimeFigureOut">
              <a:rPr lang="ko-KR" altLang="en-US" smtClean="0"/>
              <a:t>2014-08-07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9E274-6EEA-4CCC-97B5-03EE94AA2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25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fontAlgn="base" latinLnBrk="0"/>
            <a: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2014 </a:t>
            </a:r>
            <a:r>
              <a:rPr lang="en-US" altLang="ko-KR" sz="24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Delight </a:t>
            </a:r>
            <a:r>
              <a:rPr lang="ko-KR" altLang="en-US" sz="24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브랜드챔피언 </a:t>
            </a:r>
            <a: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/>
            </a:r>
            <a:b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r>
              <a:rPr lang="ko-KR" altLang="en-US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</a:t>
            </a:r>
            <a: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r>
              <a:rPr lang="ko-KR" altLang="en-US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 창조</a:t>
            </a:r>
            <a:r>
              <a:rPr lang="en-US" altLang="ko-KR" sz="24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․</a:t>
            </a:r>
            <a:r>
              <a:rPr lang="ko-KR" altLang="en-US" sz="24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융합 사업화 경진대회</a:t>
            </a:r>
            <a: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/>
            </a:r>
            <a:br>
              <a:rPr lang="en-US" altLang="ko-KR" sz="2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r>
              <a:rPr lang="ko-KR" altLang="en-US" sz="32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사업계획서 양식</a:t>
            </a:r>
            <a:endParaRPr lang="ko-KR" altLang="en-US" sz="3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4118" y="3089533"/>
            <a:ext cx="261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사업계획서명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팀명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팀원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1646" y="3933056"/>
            <a:ext cx="5923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＊작성요령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목차 항목에 따라 기술하며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PPT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디자인 및 구성은 자유롭게 기술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＊사업계획서의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PPT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분량은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페이지 내외로 하며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발표는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 이내로 작성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422594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1600" y="6263310"/>
            <a:ext cx="1720800" cy="33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1422551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5745" y="294015"/>
            <a:ext cx="1569600" cy="30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52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_x142256128" descr="EMB00000ad407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1" b="227428"/>
          <a:stretch>
            <a:fillRect/>
          </a:stretch>
        </p:blipFill>
        <p:spPr bwMode="auto">
          <a:xfrm>
            <a:off x="44450" y="908050"/>
            <a:ext cx="5922963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142259648" descr="EMB00000ad407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1" b="227428"/>
          <a:stretch>
            <a:fillRect/>
          </a:stretch>
        </p:blipFill>
        <p:spPr bwMode="auto">
          <a:xfrm>
            <a:off x="196850" y="1060450"/>
            <a:ext cx="5922963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5" y="1844824"/>
            <a:ext cx="5924550" cy="285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93283" y="1191275"/>
            <a:ext cx="26741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 차</a:t>
            </a:r>
            <a:r>
              <a:rPr lang="en-US" altLang="ko-KR" sz="2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_Contents</a:t>
            </a:r>
            <a:endParaRPr lang="ko-KR" altLang="en-US" sz="28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2320" y="2160011"/>
            <a:ext cx="455605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1. </a:t>
            </a:r>
            <a:r>
              <a:rPr lang="ko-KR" altLang="en-US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사업계획서 개요</a:t>
            </a:r>
            <a:endParaRPr lang="en-US" altLang="ko-KR" sz="14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14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01.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개요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02.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배경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03.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필요성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2. </a:t>
            </a:r>
            <a:r>
              <a:rPr lang="ko-KR" altLang="en-US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사업의 타당성 분석</a:t>
            </a:r>
            <a:endParaRPr lang="en-US" altLang="ko-KR" sz="14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14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01.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시장조사 및 분석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02.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 아이템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아이디어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제품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의 개발과정 및 특장점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4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3. </a:t>
            </a:r>
            <a:r>
              <a:rPr lang="ko-KR" altLang="en-US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사업추진 계획</a:t>
            </a:r>
            <a:endParaRPr lang="en-US" altLang="ko-KR" sz="14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01.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창업 계획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02.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마케팅 계획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03.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추진일정 계획</a:t>
            </a:r>
            <a:endParaRPr lang="en-US" altLang="ko-KR" sz="1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4. </a:t>
            </a:r>
            <a:r>
              <a:rPr lang="ko-KR" altLang="en-US" sz="14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기대효과</a:t>
            </a:r>
            <a:endParaRPr lang="en-US" altLang="ko-KR" sz="14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(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사업화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작품화에 따른 기대효과</a:t>
            </a:r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_x14225516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5745" y="294015"/>
            <a:ext cx="1569600" cy="30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110</Words>
  <Application>Microsoft Office PowerPoint</Application>
  <PresentationFormat>화면 슬라이드 쇼(4:3)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나눔고딕</vt:lpstr>
      <vt:lpstr>나눔고딕 ExtraBold</vt:lpstr>
      <vt:lpstr>맑은 고딕</vt:lpstr>
      <vt:lpstr>Arial</vt:lpstr>
      <vt:lpstr>Office 테마</vt:lpstr>
      <vt:lpstr>2014 Delight 브랜드챔피언  제2회 창조․융합 사업화 경진대회 사업계획서 양식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2013 Delight 창조․융합 사업화 브랜드챔피언 경진대회 사업계획서 양식</dc:title>
  <dc:creator>dk</dc:creator>
  <cp:lastModifiedBy>안나영</cp:lastModifiedBy>
  <cp:revision>7</cp:revision>
  <dcterms:created xsi:type="dcterms:W3CDTF">2013-10-04T01:39:45Z</dcterms:created>
  <dcterms:modified xsi:type="dcterms:W3CDTF">2014-08-07T07:21:21Z</dcterms:modified>
</cp:coreProperties>
</file>