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49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3C1B3-86A8-4B76-ACDA-B3A02020F4F4}" type="datetimeFigureOut">
              <a:rPr lang="ko-KR" altLang="en-US" smtClean="0"/>
              <a:t>2014-08-07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274-6EEA-4CCC-97B5-03EE94AA24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4588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3C1B3-86A8-4B76-ACDA-B3A02020F4F4}" type="datetimeFigureOut">
              <a:rPr lang="ko-KR" altLang="en-US" smtClean="0"/>
              <a:t>2014-08-07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274-6EEA-4CCC-97B5-03EE94AA24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1323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3C1B3-86A8-4B76-ACDA-B3A02020F4F4}" type="datetimeFigureOut">
              <a:rPr lang="ko-KR" altLang="en-US" smtClean="0"/>
              <a:t>2014-08-07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274-6EEA-4CCC-97B5-03EE94AA24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9687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3C1B3-86A8-4B76-ACDA-B3A02020F4F4}" type="datetimeFigureOut">
              <a:rPr lang="ko-KR" altLang="en-US" smtClean="0"/>
              <a:t>2014-08-07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274-6EEA-4CCC-97B5-03EE94AA24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232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3C1B3-86A8-4B76-ACDA-B3A02020F4F4}" type="datetimeFigureOut">
              <a:rPr lang="ko-KR" altLang="en-US" smtClean="0"/>
              <a:t>2014-08-07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274-6EEA-4CCC-97B5-03EE94AA24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2419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3C1B3-86A8-4B76-ACDA-B3A02020F4F4}" type="datetimeFigureOut">
              <a:rPr lang="ko-KR" altLang="en-US" smtClean="0"/>
              <a:t>2014-08-07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274-6EEA-4CCC-97B5-03EE94AA24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0161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3C1B3-86A8-4B76-ACDA-B3A02020F4F4}" type="datetimeFigureOut">
              <a:rPr lang="ko-KR" altLang="en-US" smtClean="0"/>
              <a:t>2014-08-07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274-6EEA-4CCC-97B5-03EE94AA24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227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3C1B3-86A8-4B76-ACDA-B3A02020F4F4}" type="datetimeFigureOut">
              <a:rPr lang="ko-KR" altLang="en-US" smtClean="0"/>
              <a:t>2014-08-07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274-6EEA-4CCC-97B5-03EE94AA24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917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3C1B3-86A8-4B76-ACDA-B3A02020F4F4}" type="datetimeFigureOut">
              <a:rPr lang="ko-KR" altLang="en-US" smtClean="0"/>
              <a:t>2014-08-07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274-6EEA-4CCC-97B5-03EE94AA24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9957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3C1B3-86A8-4B76-ACDA-B3A02020F4F4}" type="datetimeFigureOut">
              <a:rPr lang="ko-KR" altLang="en-US" smtClean="0"/>
              <a:t>2014-08-07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274-6EEA-4CCC-97B5-03EE94AA24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3578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3C1B3-86A8-4B76-ACDA-B3A02020F4F4}" type="datetimeFigureOut">
              <a:rPr lang="ko-KR" altLang="en-US" smtClean="0"/>
              <a:t>2014-08-07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E274-6EEA-4CCC-97B5-03EE94AA24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5857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3C1B3-86A8-4B76-ACDA-B3A02020F4F4}" type="datetimeFigureOut">
              <a:rPr lang="ko-KR" altLang="en-US" smtClean="0"/>
              <a:t>2014-08-07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9E274-6EEA-4CCC-97B5-03EE94AA24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3257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772400" cy="1470025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fontAlgn="base" latinLnBrk="0"/>
            <a:r>
              <a:rPr lang="en-US" altLang="ko-KR" sz="2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2014 </a:t>
            </a:r>
            <a:r>
              <a:rPr lang="en-US" altLang="ko-KR" sz="2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Delight </a:t>
            </a:r>
            <a:r>
              <a:rPr lang="ko-KR" altLang="en-US" sz="2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브랜드챔피언 </a:t>
            </a:r>
            <a:r>
              <a:rPr lang="en-US" altLang="ko-KR" sz="2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/>
            </a:r>
            <a:br>
              <a:rPr lang="en-US" altLang="ko-KR" sz="2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</a:br>
            <a:r>
              <a:rPr lang="ko-KR" altLang="en-US" sz="2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제</a:t>
            </a:r>
            <a:r>
              <a:rPr lang="en-US" altLang="ko-KR" sz="2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r>
              <a:rPr lang="ko-KR" altLang="en-US" sz="2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회 창조</a:t>
            </a:r>
            <a:r>
              <a:rPr lang="en-US" altLang="ko-KR" sz="2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․</a:t>
            </a:r>
            <a:r>
              <a:rPr lang="ko-KR" altLang="en-US" sz="2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융합 사업화 경진대회</a:t>
            </a:r>
            <a:r>
              <a:rPr lang="en-US" altLang="ko-KR" sz="2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/>
            </a:r>
            <a:br>
              <a:rPr lang="en-US" altLang="ko-KR" sz="2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</a:br>
            <a:r>
              <a:rPr lang="ko-KR" altLang="en-US" sz="32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사업계획서 양식</a:t>
            </a:r>
            <a:endParaRPr lang="ko-KR" altLang="en-US" sz="32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4118" y="3089533"/>
            <a:ext cx="2618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사업계획서명</a:t>
            </a:r>
            <a:r>
              <a:rPr lang="en-US" altLang="ko-KR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팀명</a:t>
            </a:r>
            <a:r>
              <a:rPr lang="en-US" altLang="ko-KR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팀원</a:t>
            </a:r>
            <a:endParaRPr lang="ko-KR" altLang="en-US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81646" y="3933056"/>
            <a:ext cx="59234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＊작성요령 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목차 항목에 따라 기술하며 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PPT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디자인 및 구성은 자유롭게 기술</a:t>
            </a:r>
            <a:endParaRPr lang="en-US" altLang="ko-KR" sz="14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＊사업계획서의 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PPT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분량은 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20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페이지 내외로 하며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발표는 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10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분 이내로 작성</a:t>
            </a:r>
            <a:endParaRPr lang="en-US" altLang="ko-KR" sz="14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14225948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11600" y="6263310"/>
            <a:ext cx="1720800" cy="335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7" name="_x14225516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95745" y="294015"/>
            <a:ext cx="1569600" cy="306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52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_x142256128" descr="EMB00000ad407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51" b="227428"/>
          <a:stretch>
            <a:fillRect/>
          </a:stretch>
        </p:blipFill>
        <p:spPr bwMode="auto">
          <a:xfrm>
            <a:off x="44450" y="908050"/>
            <a:ext cx="5922963" cy="28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51" name="_x142259648" descr="EMB00000ad4072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51" b="227428"/>
          <a:stretch>
            <a:fillRect/>
          </a:stretch>
        </p:blipFill>
        <p:spPr bwMode="auto">
          <a:xfrm>
            <a:off x="196850" y="1060450"/>
            <a:ext cx="5922963" cy="28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125" y="1844824"/>
            <a:ext cx="5924550" cy="2857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93283" y="1191275"/>
            <a:ext cx="26741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목 차</a:t>
            </a:r>
            <a:r>
              <a:rPr lang="en-US" altLang="ko-KR" sz="28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_Contents</a:t>
            </a:r>
            <a:endParaRPr lang="ko-KR" altLang="en-US" sz="28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52320" y="2160011"/>
            <a:ext cx="455605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사업계획서 개요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01. 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개요</a:t>
            </a:r>
            <a:endParaRPr lang="en-US" altLang="ko-KR" sz="14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  02. 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배경</a:t>
            </a:r>
            <a:endParaRPr lang="en-US" altLang="ko-KR" sz="14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  03. 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필요성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  <a:p>
            <a:endParaRPr lang="en-US" altLang="ko-KR" sz="14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2.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사업의 타당성 분석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01. 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시장조사 및 분석</a:t>
            </a:r>
            <a:endParaRPr lang="en-US" altLang="ko-KR" sz="14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  02. 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사업 아이템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아이디어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제품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의 개발과정 및 특장점</a:t>
            </a:r>
            <a:endParaRPr lang="en-US" altLang="ko-KR" sz="14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3.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사업추진 계획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  01. 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창업 계획</a:t>
            </a:r>
            <a:endParaRPr lang="en-US" altLang="ko-KR" sz="14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  02. 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마케팅 계획</a:t>
            </a:r>
            <a:endParaRPr lang="en-US" altLang="ko-KR" sz="14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  03. 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추진일정 계획</a:t>
            </a:r>
            <a:endParaRPr lang="en-US" altLang="ko-KR" sz="14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1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4.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기대효과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   (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사업화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작품화에 따른 기대효과</a:t>
            </a:r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endParaRPr lang="ko-KR" altLang="en-US" sz="1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9" name="_x14225516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95745" y="294015"/>
            <a:ext cx="1569600" cy="306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95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110</Words>
  <Application>Microsoft Office PowerPoint</Application>
  <PresentationFormat>화면 슬라이드 쇼(4:3)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나눔고딕</vt:lpstr>
      <vt:lpstr>나눔고딕 ExtraBold</vt:lpstr>
      <vt:lpstr>맑은 고딕</vt:lpstr>
      <vt:lpstr>Arial</vt:lpstr>
      <vt:lpstr>Office 테마</vt:lpstr>
      <vt:lpstr>2014 Delight 브랜드챔피언  제2회 창조․융합 사업화 경진대회 사업계획서 양식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2013 Delight 창조․융합 사업화 브랜드챔피언 경진대회 사업계획서 양식</dc:title>
  <dc:creator>dk</dc:creator>
  <cp:lastModifiedBy>안나영</cp:lastModifiedBy>
  <cp:revision>7</cp:revision>
  <dcterms:created xsi:type="dcterms:W3CDTF">2013-10-04T01:39:45Z</dcterms:created>
  <dcterms:modified xsi:type="dcterms:W3CDTF">2014-08-07T07:21:21Z</dcterms:modified>
</cp:coreProperties>
</file>